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33"/>
  </p:notesMasterIdLst>
  <p:sldIdLst>
    <p:sldId id="256" r:id="rId2"/>
    <p:sldId id="257" r:id="rId3"/>
    <p:sldId id="273" r:id="rId4"/>
    <p:sldId id="277" r:id="rId5"/>
    <p:sldId id="301" r:id="rId6"/>
    <p:sldId id="259" r:id="rId7"/>
    <p:sldId id="305" r:id="rId8"/>
    <p:sldId id="335" r:id="rId9"/>
    <p:sldId id="364" r:id="rId10"/>
    <p:sldId id="344" r:id="rId11"/>
    <p:sldId id="307" r:id="rId12"/>
    <p:sldId id="359" r:id="rId13"/>
    <p:sldId id="360" r:id="rId14"/>
    <p:sldId id="361" r:id="rId15"/>
    <p:sldId id="365" r:id="rId16"/>
    <p:sldId id="366" r:id="rId17"/>
    <p:sldId id="336" r:id="rId18"/>
    <p:sldId id="337" r:id="rId19"/>
    <p:sldId id="338" r:id="rId20"/>
    <p:sldId id="339" r:id="rId21"/>
    <p:sldId id="367" r:id="rId22"/>
    <p:sldId id="368" r:id="rId23"/>
    <p:sldId id="371" r:id="rId24"/>
    <p:sldId id="369" r:id="rId25"/>
    <p:sldId id="343" r:id="rId26"/>
    <p:sldId id="340" r:id="rId27"/>
    <p:sldId id="314" r:id="rId28"/>
    <p:sldId id="362" r:id="rId29"/>
    <p:sldId id="363" r:id="rId30"/>
    <p:sldId id="357" r:id="rId31"/>
    <p:sldId id="279" r:id="rId32"/>
  </p:sldIdLst>
  <p:sldSz cx="9144000" cy="5143500" type="screen16x9"/>
  <p:notesSz cx="6858000" cy="9144000"/>
  <p:embeddedFontLst>
    <p:embeddedFont>
      <p:font typeface="Montserrat" panose="00000500000000000000" pitchFamily="2" charset="0"/>
      <p:regular r:id="rId34"/>
      <p:bold r:id="rId35"/>
      <p:italic r:id="rId36"/>
      <p:boldItalic r:id="rId37"/>
    </p:embeddedFont>
    <p:embeddedFont>
      <p:font typeface="Montserrat ExtraBold" panose="00000900000000000000" pitchFamily="2" charset="0"/>
      <p:bold r:id="rId38"/>
      <p:boldItalic r:id="rId39"/>
    </p:embeddedFont>
    <p:embeddedFont>
      <p:font typeface="Montserrat Light" panose="00000400000000000000" pitchFamily="2" charset="0"/>
      <p:regular r:id="rId40"/>
      <p: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é Manuel Manteca" initials="JMM" lastIdx="1" clrIdx="0">
    <p:extLst>
      <p:ext uri="{19B8F6BF-5375-455C-9EA6-DF929625EA0E}">
        <p15:presenceInfo xmlns:p15="http://schemas.microsoft.com/office/powerpoint/2012/main" userId="fbe874f7098b81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46FAF3F-0E0C-46C4-B3CD-D0089637321E}">
  <a:tblStyle styleId="{946FAF3F-0E0C-46C4-B3CD-D0089637321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05" autoAdjust="0"/>
    <p:restoredTop sz="82491" autoAdjust="0"/>
  </p:normalViewPr>
  <p:slideViewPr>
    <p:cSldViewPr snapToGrid="0">
      <p:cViewPr varScale="1">
        <p:scale>
          <a:sx n="120" d="100"/>
          <a:sy n="120" d="100"/>
        </p:scale>
        <p:origin x="2976" y="10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84027998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5" name="Google Shape;62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61752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6" name="Google Shape;68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8538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6" name="Google Shape;68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36105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6" name="Google Shape;68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186948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6" name="Google Shape;68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63424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6" name="Google Shape;68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487735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6" name="Google Shape;68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106923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5" name="Google Shape;835;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12759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5" name="Google Shape;835;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04188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5" name="Google Shape;835;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968599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5" name="Google Shape;835;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67977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0" name="Google Shape;630;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70580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5" name="Google Shape;835;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147348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5" name="Google Shape;835;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640683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5" name="Google Shape;835;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562234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5" name="Google Shape;835;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214233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5" name="Google Shape;835;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883376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5" name="Google Shape;835;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213496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5" name="Google Shape;835;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243004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g35ed75ccf_0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3" name="Google Shape;823;g35ed75ccf_0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652974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6" name="Google Shape;68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030875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6" name="Google Shape;68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10461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4" name="Google Shape;784;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87202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7" name="Google Shape;64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96818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Google Shape;850;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1" name="Google Shape;851;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56939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5" name="Google Shape;835;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31488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9" name="Google Shape;6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16859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7" name="Google Shape;64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6" name="Google Shape;68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41424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6" name="Google Shape;68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36105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6" name="Google Shape;68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38780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F64646"/>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 y="-11"/>
            <a:ext cx="2429759" cy="1609289"/>
            <a:chOff x="608719" y="-11"/>
            <a:chExt cx="2429759" cy="1609289"/>
          </a:xfrm>
        </p:grpSpPr>
        <p:sp>
          <p:nvSpPr>
            <p:cNvPr id="11" name="Google Shape;11;p2"/>
            <p:cNvSpPr/>
            <p:nvPr/>
          </p:nvSpPr>
          <p:spPr>
            <a:xfrm>
              <a:off x="608719" y="322534"/>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608719" y="965890"/>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822766" y="322534"/>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822766" y="965890"/>
              <a:ext cx="607856" cy="643388"/>
            </a:xfrm>
            <a:custGeom>
              <a:avLst/>
              <a:gdLst/>
              <a:ahLst/>
              <a:cxnLst/>
              <a:rect l="l" t="t" r="r" b="b"/>
              <a:pathLst>
                <a:path w="20427" h="20037" extrusionOk="0">
                  <a:moveTo>
                    <a:pt x="0" y="1"/>
                  </a:moveTo>
                  <a:lnTo>
                    <a:pt x="0" y="20037"/>
                  </a:lnTo>
                  <a:lnTo>
                    <a:pt x="20427" y="9991"/>
                  </a:lnTo>
                  <a:lnTo>
                    <a:pt x="0" y="1"/>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214909" y="-11"/>
              <a:ext cx="607886" cy="643356"/>
            </a:xfrm>
            <a:custGeom>
              <a:avLst/>
              <a:gdLst/>
              <a:ahLst/>
              <a:cxnLst/>
              <a:rect l="l" t="t" r="r" b="b"/>
              <a:pathLst>
                <a:path w="20428" h="20036" extrusionOk="0">
                  <a:moveTo>
                    <a:pt x="1" y="0"/>
                  </a:moveTo>
                  <a:lnTo>
                    <a:pt x="1" y="20036"/>
                  </a:lnTo>
                  <a:lnTo>
                    <a:pt x="20427" y="10046"/>
                  </a:lnTo>
                  <a:lnTo>
                    <a:pt x="1"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822766" y="-11"/>
              <a:ext cx="607856" cy="322577"/>
            </a:xfrm>
            <a:custGeom>
              <a:avLst/>
              <a:gdLst/>
              <a:ahLst/>
              <a:cxnLst/>
              <a:rect l="l" t="t" r="r" b="b"/>
              <a:pathLst>
                <a:path w="20427" h="10046" extrusionOk="0">
                  <a:moveTo>
                    <a:pt x="0" y="0"/>
                  </a:moveTo>
                  <a:lnTo>
                    <a:pt x="0" y="10046"/>
                  </a:lnTo>
                  <a:lnTo>
                    <a:pt x="20427"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08719" y="643313"/>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214909"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alpha val="23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214909" y="965890"/>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430592"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608719" y="-11"/>
              <a:ext cx="606220"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214909" y="-11"/>
              <a:ext cx="607886" cy="322577"/>
            </a:xfrm>
            <a:custGeom>
              <a:avLst/>
              <a:gdLst/>
              <a:ahLst/>
              <a:cxnLst/>
              <a:rect l="l" t="t" r="r" b="b"/>
              <a:pathLst>
                <a:path w="20428" h="10046" extrusionOk="0">
                  <a:moveTo>
                    <a:pt x="1"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23;p2"/>
          <p:cNvSpPr txBox="1">
            <a:spLocks noGrp="1"/>
          </p:cNvSpPr>
          <p:nvPr>
            <p:ph type="ctrTitle"/>
          </p:nvPr>
        </p:nvSpPr>
        <p:spPr>
          <a:xfrm>
            <a:off x="685800" y="1991825"/>
            <a:ext cx="5265000" cy="1159800"/>
          </a:xfrm>
          <a:prstGeom prst="rect">
            <a:avLst/>
          </a:prstGeom>
        </p:spPr>
        <p:txBody>
          <a:bodyPr spcFirstLastPara="1" wrap="square" lIns="91425" tIns="91425" rIns="91425" bIns="91425" anchor="ctr" anchorCtr="0">
            <a:noAutofit/>
          </a:bodyPr>
          <a:lstStyle>
            <a:lvl1pPr lvl="0">
              <a:spcBef>
                <a:spcPts val="0"/>
              </a:spcBef>
              <a:spcAft>
                <a:spcPts val="0"/>
              </a:spcAft>
              <a:buClr>
                <a:srgbClr val="FFFFFF"/>
              </a:buClr>
              <a:buSzPts val="4000"/>
              <a:buNone/>
              <a:defRPr sz="4000">
                <a:solidFill>
                  <a:srgbClr val="FFFFFF"/>
                </a:solidFill>
              </a:defRPr>
            </a:lvl1pPr>
            <a:lvl2pPr lvl="1">
              <a:spcBef>
                <a:spcPts val="0"/>
              </a:spcBef>
              <a:spcAft>
                <a:spcPts val="0"/>
              </a:spcAft>
              <a:buClr>
                <a:srgbClr val="FFFFFF"/>
              </a:buClr>
              <a:buSzPts val="4000"/>
              <a:buNone/>
              <a:defRPr sz="4000">
                <a:solidFill>
                  <a:srgbClr val="FFFFFF"/>
                </a:solidFill>
              </a:defRPr>
            </a:lvl2pPr>
            <a:lvl3pPr lvl="2">
              <a:spcBef>
                <a:spcPts val="0"/>
              </a:spcBef>
              <a:spcAft>
                <a:spcPts val="0"/>
              </a:spcAft>
              <a:buClr>
                <a:srgbClr val="FFFFFF"/>
              </a:buClr>
              <a:buSzPts val="4000"/>
              <a:buNone/>
              <a:defRPr sz="4000">
                <a:solidFill>
                  <a:srgbClr val="FFFFFF"/>
                </a:solidFill>
              </a:defRPr>
            </a:lvl3pPr>
            <a:lvl4pPr lvl="3">
              <a:spcBef>
                <a:spcPts val="0"/>
              </a:spcBef>
              <a:spcAft>
                <a:spcPts val="0"/>
              </a:spcAft>
              <a:buClr>
                <a:srgbClr val="FFFFFF"/>
              </a:buClr>
              <a:buSzPts val="4000"/>
              <a:buNone/>
              <a:defRPr sz="4000">
                <a:solidFill>
                  <a:srgbClr val="FFFFFF"/>
                </a:solidFill>
              </a:defRPr>
            </a:lvl4pPr>
            <a:lvl5pPr lvl="4">
              <a:spcBef>
                <a:spcPts val="0"/>
              </a:spcBef>
              <a:spcAft>
                <a:spcPts val="0"/>
              </a:spcAft>
              <a:buClr>
                <a:srgbClr val="FFFFFF"/>
              </a:buClr>
              <a:buSzPts val="4000"/>
              <a:buNone/>
              <a:defRPr sz="4000">
                <a:solidFill>
                  <a:srgbClr val="FFFFFF"/>
                </a:solidFill>
              </a:defRPr>
            </a:lvl5pPr>
            <a:lvl6pPr lvl="5">
              <a:spcBef>
                <a:spcPts val="0"/>
              </a:spcBef>
              <a:spcAft>
                <a:spcPts val="0"/>
              </a:spcAft>
              <a:buClr>
                <a:srgbClr val="FFFFFF"/>
              </a:buClr>
              <a:buSzPts val="4000"/>
              <a:buNone/>
              <a:defRPr sz="4000">
                <a:solidFill>
                  <a:srgbClr val="FFFFFF"/>
                </a:solidFill>
              </a:defRPr>
            </a:lvl6pPr>
            <a:lvl7pPr lvl="6">
              <a:spcBef>
                <a:spcPts val="0"/>
              </a:spcBef>
              <a:spcAft>
                <a:spcPts val="0"/>
              </a:spcAft>
              <a:buClr>
                <a:srgbClr val="FFFFFF"/>
              </a:buClr>
              <a:buSzPts val="4000"/>
              <a:buNone/>
              <a:defRPr sz="4000">
                <a:solidFill>
                  <a:srgbClr val="FFFFFF"/>
                </a:solidFill>
              </a:defRPr>
            </a:lvl7pPr>
            <a:lvl8pPr lvl="7">
              <a:spcBef>
                <a:spcPts val="0"/>
              </a:spcBef>
              <a:spcAft>
                <a:spcPts val="0"/>
              </a:spcAft>
              <a:buClr>
                <a:srgbClr val="FFFFFF"/>
              </a:buClr>
              <a:buSzPts val="4000"/>
              <a:buNone/>
              <a:defRPr sz="4000">
                <a:solidFill>
                  <a:srgbClr val="FFFFFF"/>
                </a:solidFill>
              </a:defRPr>
            </a:lvl8pPr>
            <a:lvl9pPr lvl="8">
              <a:spcBef>
                <a:spcPts val="0"/>
              </a:spcBef>
              <a:spcAft>
                <a:spcPts val="0"/>
              </a:spcAft>
              <a:buClr>
                <a:srgbClr val="FFFFFF"/>
              </a:buClr>
              <a:buSzPts val="4000"/>
              <a:buNone/>
              <a:defRPr sz="4000">
                <a:solidFill>
                  <a:srgbClr val="FFFFFF"/>
                </a:solidFill>
              </a:defRPr>
            </a:lvl9pPr>
          </a:lstStyle>
          <a:p>
            <a:endParaRPr/>
          </a:p>
        </p:txBody>
      </p:sp>
      <p:grpSp>
        <p:nvGrpSpPr>
          <p:cNvPr id="24" name="Google Shape;24;p2"/>
          <p:cNvGrpSpPr/>
          <p:nvPr/>
        </p:nvGrpSpPr>
        <p:grpSpPr>
          <a:xfrm>
            <a:off x="4894945" y="-11"/>
            <a:ext cx="4252453" cy="5146816"/>
            <a:chOff x="4894945" y="-11"/>
            <a:chExt cx="4252453" cy="5146816"/>
          </a:xfrm>
        </p:grpSpPr>
        <p:sp>
          <p:nvSpPr>
            <p:cNvPr id="25" name="Google Shape;25;p2"/>
            <p:cNvSpPr/>
            <p:nvPr/>
          </p:nvSpPr>
          <p:spPr>
            <a:xfrm>
              <a:off x="6108962" y="4182670"/>
              <a:ext cx="607886" cy="643356"/>
            </a:xfrm>
            <a:custGeom>
              <a:avLst/>
              <a:gdLst/>
              <a:ahLst/>
              <a:cxnLst/>
              <a:rect l="l" t="t" r="r" b="b"/>
              <a:pathLst>
                <a:path w="20428" h="20036" extrusionOk="0">
                  <a:moveTo>
                    <a:pt x="1" y="0"/>
                  </a:moveTo>
                  <a:lnTo>
                    <a:pt x="1" y="20036"/>
                  </a:lnTo>
                  <a:lnTo>
                    <a:pt x="20427" y="9990"/>
                  </a:lnTo>
                  <a:lnTo>
                    <a:pt x="1"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6716818" y="3860093"/>
              <a:ext cx="607856" cy="643388"/>
            </a:xfrm>
            <a:custGeom>
              <a:avLst/>
              <a:gdLst/>
              <a:ahLst/>
              <a:cxnLst/>
              <a:rect l="l" t="t" r="r" b="b"/>
              <a:pathLst>
                <a:path w="20427" h="20037" extrusionOk="0">
                  <a:moveTo>
                    <a:pt x="0" y="0"/>
                  </a:moveTo>
                  <a:lnTo>
                    <a:pt x="0" y="20036"/>
                  </a:lnTo>
                  <a:lnTo>
                    <a:pt x="20427" y="10046"/>
                  </a:lnTo>
                  <a:lnTo>
                    <a:pt x="0"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7324645" y="3539314"/>
              <a:ext cx="607886" cy="643388"/>
            </a:xfrm>
            <a:custGeom>
              <a:avLst/>
              <a:gdLst/>
              <a:ahLst/>
              <a:cxnLst/>
              <a:rect l="l" t="t" r="r" b="b"/>
              <a:pathLst>
                <a:path w="20428" h="20037" extrusionOk="0">
                  <a:moveTo>
                    <a:pt x="1" y="0"/>
                  </a:moveTo>
                  <a:lnTo>
                    <a:pt x="1" y="20036"/>
                  </a:lnTo>
                  <a:lnTo>
                    <a:pt x="20427" y="9990"/>
                  </a:lnTo>
                  <a:lnTo>
                    <a:pt x="1" y="0"/>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324645" y="4182670"/>
              <a:ext cx="607886" cy="643356"/>
            </a:xfrm>
            <a:custGeom>
              <a:avLst/>
              <a:gdLst/>
              <a:ahLst/>
              <a:cxnLst/>
              <a:rect l="l" t="t" r="r" b="b"/>
              <a:pathLst>
                <a:path w="20428" h="20036" extrusionOk="0">
                  <a:moveTo>
                    <a:pt x="1" y="0"/>
                  </a:moveTo>
                  <a:lnTo>
                    <a:pt x="1" y="20036"/>
                  </a:lnTo>
                  <a:lnTo>
                    <a:pt x="20427" y="9990"/>
                  </a:lnTo>
                  <a:lnTo>
                    <a:pt x="1" y="0"/>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7932502" y="643313"/>
              <a:ext cx="606220" cy="643388"/>
            </a:xfrm>
            <a:custGeom>
              <a:avLst/>
              <a:gdLst/>
              <a:ahLst/>
              <a:cxnLst/>
              <a:rect l="l" t="t" r="r" b="b"/>
              <a:pathLst>
                <a:path w="20372" h="20037" extrusionOk="0">
                  <a:moveTo>
                    <a:pt x="0" y="1"/>
                  </a:moveTo>
                  <a:lnTo>
                    <a:pt x="0" y="20037"/>
                  </a:lnTo>
                  <a:lnTo>
                    <a:pt x="20371"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8538692" y="322534"/>
              <a:ext cx="607856" cy="643388"/>
            </a:xfrm>
            <a:custGeom>
              <a:avLst/>
              <a:gdLst/>
              <a:ahLst/>
              <a:cxnLst/>
              <a:rect l="l" t="t" r="r" b="b"/>
              <a:pathLst>
                <a:path w="20427" h="20037" extrusionOk="0">
                  <a:moveTo>
                    <a:pt x="0" y="1"/>
                  </a:moveTo>
                  <a:lnTo>
                    <a:pt x="0" y="20037"/>
                  </a:lnTo>
                  <a:lnTo>
                    <a:pt x="20427" y="9991"/>
                  </a:lnTo>
                  <a:lnTo>
                    <a:pt x="0" y="1"/>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7932502" y="1286669"/>
              <a:ext cx="606220" cy="643388"/>
            </a:xfrm>
            <a:custGeom>
              <a:avLst/>
              <a:gdLst/>
              <a:ahLst/>
              <a:cxnLst/>
              <a:rect l="l" t="t" r="r" b="b"/>
              <a:pathLst>
                <a:path w="20372" h="20037" extrusionOk="0">
                  <a:moveTo>
                    <a:pt x="0" y="1"/>
                  </a:moveTo>
                  <a:lnTo>
                    <a:pt x="0" y="20037"/>
                  </a:lnTo>
                  <a:lnTo>
                    <a:pt x="20371" y="10047"/>
                  </a:lnTo>
                  <a:lnTo>
                    <a:pt x="0"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932502" y="3216737"/>
              <a:ext cx="606220" cy="643388"/>
            </a:xfrm>
            <a:custGeom>
              <a:avLst/>
              <a:gdLst/>
              <a:ahLst/>
              <a:cxnLst/>
              <a:rect l="l" t="t" r="r" b="b"/>
              <a:pathLst>
                <a:path w="20372" h="20037" extrusionOk="0">
                  <a:moveTo>
                    <a:pt x="0" y="0"/>
                  </a:moveTo>
                  <a:lnTo>
                    <a:pt x="0" y="20036"/>
                  </a:lnTo>
                  <a:lnTo>
                    <a:pt x="20371" y="10046"/>
                  </a:lnTo>
                  <a:lnTo>
                    <a:pt x="0"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8538692" y="3539314"/>
              <a:ext cx="607856" cy="643388"/>
            </a:xfrm>
            <a:custGeom>
              <a:avLst/>
              <a:gdLst/>
              <a:ahLst/>
              <a:cxnLst/>
              <a:rect l="l" t="t" r="r" b="b"/>
              <a:pathLst>
                <a:path w="20427" h="20037" extrusionOk="0">
                  <a:moveTo>
                    <a:pt x="0" y="0"/>
                  </a:moveTo>
                  <a:lnTo>
                    <a:pt x="0" y="20036"/>
                  </a:lnTo>
                  <a:lnTo>
                    <a:pt x="20427" y="9990"/>
                  </a:lnTo>
                  <a:lnTo>
                    <a:pt x="0"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6108962" y="-11"/>
              <a:ext cx="607886" cy="322577"/>
            </a:xfrm>
            <a:custGeom>
              <a:avLst/>
              <a:gdLst/>
              <a:ahLst/>
              <a:cxnLst/>
              <a:rect l="l" t="t" r="r" b="b"/>
              <a:pathLst>
                <a:path w="20428" h="10046" extrusionOk="0">
                  <a:moveTo>
                    <a:pt x="1" y="0"/>
                  </a:moveTo>
                  <a:lnTo>
                    <a:pt x="1" y="10046"/>
                  </a:lnTo>
                  <a:lnTo>
                    <a:pt x="20427" y="0"/>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6716818" y="-11"/>
              <a:ext cx="607856" cy="643356"/>
            </a:xfrm>
            <a:custGeom>
              <a:avLst/>
              <a:gdLst/>
              <a:ahLst/>
              <a:cxnLst/>
              <a:rect l="l" t="t" r="r" b="b"/>
              <a:pathLst>
                <a:path w="20427" h="20036" extrusionOk="0">
                  <a:moveTo>
                    <a:pt x="0" y="0"/>
                  </a:moveTo>
                  <a:lnTo>
                    <a:pt x="0" y="20036"/>
                  </a:lnTo>
                  <a:lnTo>
                    <a:pt x="20427" y="10046"/>
                  </a:lnTo>
                  <a:lnTo>
                    <a:pt x="0"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7324645" y="-11"/>
              <a:ext cx="607886" cy="322577"/>
            </a:xfrm>
            <a:custGeom>
              <a:avLst/>
              <a:gdLst/>
              <a:ahLst/>
              <a:cxnLst/>
              <a:rect l="l" t="t" r="r" b="b"/>
              <a:pathLst>
                <a:path w="20428" h="10046" extrusionOk="0">
                  <a:moveTo>
                    <a:pt x="1" y="0"/>
                  </a:moveTo>
                  <a:lnTo>
                    <a:pt x="1"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7932502" y="-11"/>
              <a:ext cx="606220" cy="643356"/>
            </a:xfrm>
            <a:custGeom>
              <a:avLst/>
              <a:gdLst/>
              <a:ahLst/>
              <a:cxnLst/>
              <a:rect l="l" t="t" r="r" b="b"/>
              <a:pathLst>
                <a:path w="20372" h="20036" extrusionOk="0">
                  <a:moveTo>
                    <a:pt x="0" y="0"/>
                  </a:moveTo>
                  <a:lnTo>
                    <a:pt x="0" y="20036"/>
                  </a:lnTo>
                  <a:lnTo>
                    <a:pt x="20371" y="10046"/>
                  </a:lnTo>
                  <a:lnTo>
                    <a:pt x="0" y="0"/>
                  </a:lnTo>
                  <a:close/>
                </a:path>
              </a:pathLst>
            </a:custGeom>
            <a:solidFill>
              <a:srgbClr val="FFFFFF">
                <a:alpha val="23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8538692" y="-11"/>
              <a:ext cx="607856" cy="322577"/>
            </a:xfrm>
            <a:custGeom>
              <a:avLst/>
              <a:gdLst/>
              <a:ahLst/>
              <a:cxnLst/>
              <a:rect l="l" t="t" r="r" b="b"/>
              <a:pathLst>
                <a:path w="20427" h="10046" extrusionOk="0">
                  <a:moveTo>
                    <a:pt x="0" y="0"/>
                  </a:moveTo>
                  <a:lnTo>
                    <a:pt x="0" y="10046"/>
                  </a:lnTo>
                  <a:lnTo>
                    <a:pt x="20427" y="0"/>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4894945" y="3860093"/>
              <a:ext cx="607856" cy="643388"/>
            </a:xfrm>
            <a:custGeom>
              <a:avLst/>
              <a:gdLst/>
              <a:ahLst/>
              <a:cxnLst/>
              <a:rect l="l" t="t" r="r" b="b"/>
              <a:pathLst>
                <a:path w="20427" h="20037" extrusionOk="0">
                  <a:moveTo>
                    <a:pt x="20427" y="0"/>
                  </a:moveTo>
                  <a:lnTo>
                    <a:pt x="0"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6108962" y="3860093"/>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5502772" y="4182670"/>
              <a:ext cx="606220" cy="643356"/>
            </a:xfrm>
            <a:custGeom>
              <a:avLst/>
              <a:gdLst/>
              <a:ahLst/>
              <a:cxnLst/>
              <a:rect l="l" t="t" r="r" b="b"/>
              <a:pathLst>
                <a:path w="20372" h="20036" extrusionOk="0">
                  <a:moveTo>
                    <a:pt x="20372" y="0"/>
                  </a:moveTo>
                  <a:lnTo>
                    <a:pt x="1" y="9990"/>
                  </a:lnTo>
                  <a:lnTo>
                    <a:pt x="20372" y="20036"/>
                  </a:lnTo>
                  <a:lnTo>
                    <a:pt x="20372" y="0"/>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7324645" y="3216737"/>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6716818" y="3539314"/>
              <a:ext cx="607856" cy="643388"/>
            </a:xfrm>
            <a:custGeom>
              <a:avLst/>
              <a:gdLst/>
              <a:ahLst/>
              <a:cxnLst/>
              <a:rect l="l" t="t" r="r" b="b"/>
              <a:pathLst>
                <a:path w="20427" h="20037" extrusionOk="0">
                  <a:moveTo>
                    <a:pt x="20427" y="0"/>
                  </a:moveTo>
                  <a:lnTo>
                    <a:pt x="0" y="9990"/>
                  </a:lnTo>
                  <a:lnTo>
                    <a:pt x="20427" y="20036"/>
                  </a:lnTo>
                  <a:lnTo>
                    <a:pt x="20427"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6716818" y="4182670"/>
              <a:ext cx="607856" cy="643356"/>
            </a:xfrm>
            <a:custGeom>
              <a:avLst/>
              <a:gdLst/>
              <a:ahLst/>
              <a:cxnLst/>
              <a:rect l="l" t="t" r="r" b="b"/>
              <a:pathLst>
                <a:path w="20427" h="20036" extrusionOk="0">
                  <a:moveTo>
                    <a:pt x="20427" y="0"/>
                  </a:moveTo>
                  <a:lnTo>
                    <a:pt x="0" y="9990"/>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7932502" y="322534"/>
              <a:ext cx="606220" cy="643388"/>
            </a:xfrm>
            <a:custGeom>
              <a:avLst/>
              <a:gdLst/>
              <a:ahLst/>
              <a:cxnLst/>
              <a:rect l="l" t="t" r="r" b="b"/>
              <a:pathLst>
                <a:path w="20372" h="20037" extrusionOk="0">
                  <a:moveTo>
                    <a:pt x="20371" y="1"/>
                  </a:moveTo>
                  <a:lnTo>
                    <a:pt x="0" y="9991"/>
                  </a:lnTo>
                  <a:lnTo>
                    <a:pt x="20371" y="20037"/>
                  </a:lnTo>
                  <a:lnTo>
                    <a:pt x="20371" y="1"/>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7932502" y="965890"/>
              <a:ext cx="606220" cy="643388"/>
            </a:xfrm>
            <a:custGeom>
              <a:avLst/>
              <a:gdLst/>
              <a:ahLst/>
              <a:cxnLst/>
              <a:rect l="l" t="t" r="r" b="b"/>
              <a:pathLst>
                <a:path w="20372" h="20037" extrusionOk="0">
                  <a:moveTo>
                    <a:pt x="20371" y="1"/>
                  </a:moveTo>
                  <a:lnTo>
                    <a:pt x="0" y="9991"/>
                  </a:lnTo>
                  <a:lnTo>
                    <a:pt x="20371" y="20037"/>
                  </a:lnTo>
                  <a:lnTo>
                    <a:pt x="20371"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7932502" y="2895958"/>
              <a:ext cx="606220" cy="643388"/>
            </a:xfrm>
            <a:custGeom>
              <a:avLst/>
              <a:gdLst/>
              <a:ahLst/>
              <a:cxnLst/>
              <a:rect l="l" t="t" r="r" b="b"/>
              <a:pathLst>
                <a:path w="20372" h="20037" extrusionOk="0">
                  <a:moveTo>
                    <a:pt x="20371" y="0"/>
                  </a:moveTo>
                  <a:lnTo>
                    <a:pt x="0" y="9990"/>
                  </a:lnTo>
                  <a:lnTo>
                    <a:pt x="20371" y="20036"/>
                  </a:lnTo>
                  <a:lnTo>
                    <a:pt x="20371" y="0"/>
                  </a:lnTo>
                  <a:close/>
                </a:path>
              </a:pathLst>
            </a:custGeom>
            <a:solidFill>
              <a:srgbClr val="FFFFFF">
                <a:alpha val="23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7932492" y="3538418"/>
              <a:ext cx="607856" cy="643388"/>
            </a:xfrm>
            <a:custGeom>
              <a:avLst/>
              <a:gdLst/>
              <a:ahLst/>
              <a:cxnLst/>
              <a:rect l="l" t="t" r="r" b="b"/>
              <a:pathLst>
                <a:path w="20427" h="20037" extrusionOk="0">
                  <a:moveTo>
                    <a:pt x="20427" y="0"/>
                  </a:moveTo>
                  <a:lnTo>
                    <a:pt x="0" y="10046"/>
                  </a:lnTo>
                  <a:lnTo>
                    <a:pt x="20427" y="20036"/>
                  </a:lnTo>
                  <a:lnTo>
                    <a:pt x="20427" y="0"/>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6108962" y="-11"/>
              <a:ext cx="607886" cy="643356"/>
            </a:xfrm>
            <a:custGeom>
              <a:avLst/>
              <a:gdLst/>
              <a:ahLst/>
              <a:cxnLst/>
              <a:rect l="l" t="t" r="r" b="b"/>
              <a:pathLst>
                <a:path w="20428" h="20036" extrusionOk="0">
                  <a:moveTo>
                    <a:pt x="20427" y="0"/>
                  </a:moveTo>
                  <a:lnTo>
                    <a:pt x="1" y="10046"/>
                  </a:lnTo>
                  <a:lnTo>
                    <a:pt x="20427" y="20036"/>
                  </a:lnTo>
                  <a:lnTo>
                    <a:pt x="20427" y="0"/>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6716818" y="-11"/>
              <a:ext cx="607856" cy="322577"/>
            </a:xfrm>
            <a:custGeom>
              <a:avLst/>
              <a:gdLst/>
              <a:ahLst/>
              <a:cxnLst/>
              <a:rect l="l" t="t" r="r" b="b"/>
              <a:pathLst>
                <a:path w="20427" h="10046" extrusionOk="0">
                  <a:moveTo>
                    <a:pt x="0" y="0"/>
                  </a:moveTo>
                  <a:lnTo>
                    <a:pt x="20427"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6716818" y="4825993"/>
              <a:ext cx="607856" cy="320811"/>
            </a:xfrm>
            <a:custGeom>
              <a:avLst/>
              <a:gdLst/>
              <a:ahLst/>
              <a:cxnLst/>
              <a:rect l="l" t="t" r="r" b="b"/>
              <a:pathLst>
                <a:path w="20427" h="9991" extrusionOk="0">
                  <a:moveTo>
                    <a:pt x="20427" y="1"/>
                  </a:moveTo>
                  <a:lnTo>
                    <a:pt x="0" y="9991"/>
                  </a:lnTo>
                  <a:lnTo>
                    <a:pt x="20427" y="9991"/>
                  </a:lnTo>
                  <a:lnTo>
                    <a:pt x="20427" y="1"/>
                  </a:lnTo>
                  <a:close/>
                </a:path>
              </a:pathLst>
            </a:custGeom>
            <a:solidFill>
              <a:srgbClr val="FFFFFF">
                <a:alpha val="23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7324645" y="4503448"/>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8538692" y="-11"/>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8538692" y="4503448"/>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7324658" y="322534"/>
              <a:ext cx="607886" cy="643388"/>
            </a:xfrm>
            <a:custGeom>
              <a:avLst/>
              <a:gdLst/>
              <a:ahLst/>
              <a:cxnLst/>
              <a:rect l="l" t="t" r="r" b="b"/>
              <a:pathLst>
                <a:path w="20428" h="20037" extrusionOk="0">
                  <a:moveTo>
                    <a:pt x="1" y="1"/>
                  </a:moveTo>
                  <a:lnTo>
                    <a:pt x="1" y="20037"/>
                  </a:lnTo>
                  <a:lnTo>
                    <a:pt x="20427" y="9991"/>
                  </a:lnTo>
                  <a:lnTo>
                    <a:pt x="1"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7324658" y="965890"/>
              <a:ext cx="607886" cy="643388"/>
            </a:xfrm>
            <a:custGeom>
              <a:avLst/>
              <a:gdLst/>
              <a:ahLst/>
              <a:cxnLst/>
              <a:rect l="l" t="t" r="r" b="b"/>
              <a:pathLst>
                <a:path w="20428" h="20037" extrusionOk="0">
                  <a:moveTo>
                    <a:pt x="1" y="1"/>
                  </a:moveTo>
                  <a:lnTo>
                    <a:pt x="1" y="20037"/>
                  </a:lnTo>
                  <a:lnTo>
                    <a:pt x="20427" y="9991"/>
                  </a:lnTo>
                  <a:lnTo>
                    <a:pt x="1"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6716831" y="322534"/>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6716831" y="965890"/>
              <a:ext cx="607856" cy="643388"/>
            </a:xfrm>
            <a:custGeom>
              <a:avLst/>
              <a:gdLst/>
              <a:ahLst/>
              <a:cxnLst/>
              <a:rect l="l" t="t" r="r" b="b"/>
              <a:pathLst>
                <a:path w="20427" h="20037" extrusionOk="0">
                  <a:moveTo>
                    <a:pt x="20427" y="1"/>
                  </a:moveTo>
                  <a:lnTo>
                    <a:pt x="0" y="9991"/>
                  </a:lnTo>
                  <a:lnTo>
                    <a:pt x="20427" y="20037"/>
                  </a:lnTo>
                  <a:lnTo>
                    <a:pt x="20427" y="1"/>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7324658" y="1286669"/>
              <a:ext cx="607886" cy="643388"/>
            </a:xfrm>
            <a:custGeom>
              <a:avLst/>
              <a:gdLst/>
              <a:ahLst/>
              <a:cxnLst/>
              <a:rect l="l" t="t" r="r" b="b"/>
              <a:pathLst>
                <a:path w="20428" h="20037" extrusionOk="0">
                  <a:moveTo>
                    <a:pt x="20427" y="1"/>
                  </a:moveTo>
                  <a:lnTo>
                    <a:pt x="1" y="10047"/>
                  </a:lnTo>
                  <a:lnTo>
                    <a:pt x="20427" y="20037"/>
                  </a:lnTo>
                  <a:lnTo>
                    <a:pt x="20427" y="1"/>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7324658" y="-11"/>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8538692" y="4825993"/>
              <a:ext cx="607856" cy="320811"/>
            </a:xfrm>
            <a:custGeom>
              <a:avLst/>
              <a:gdLst/>
              <a:ahLst/>
              <a:cxnLst/>
              <a:rect l="l" t="t" r="r" b="b"/>
              <a:pathLst>
                <a:path w="20427" h="9991" extrusionOk="0">
                  <a:moveTo>
                    <a:pt x="0" y="1"/>
                  </a:moveTo>
                  <a:lnTo>
                    <a:pt x="0" y="9991"/>
                  </a:lnTo>
                  <a:lnTo>
                    <a:pt x="20427" y="9991"/>
                  </a:lnTo>
                  <a:lnTo>
                    <a:pt x="0" y="1"/>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6109812" y="2252602"/>
              <a:ext cx="607886" cy="643388"/>
            </a:xfrm>
            <a:custGeom>
              <a:avLst/>
              <a:gdLst/>
              <a:ahLst/>
              <a:cxnLst/>
              <a:rect l="l" t="t" r="r" b="b"/>
              <a:pathLst>
                <a:path w="20428" h="20037" extrusionOk="0">
                  <a:moveTo>
                    <a:pt x="1" y="0"/>
                  </a:moveTo>
                  <a:lnTo>
                    <a:pt x="1" y="20036"/>
                  </a:lnTo>
                  <a:lnTo>
                    <a:pt x="20427" y="9991"/>
                  </a:lnTo>
                  <a:lnTo>
                    <a:pt x="1"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6109812" y="3539314"/>
              <a:ext cx="607886" cy="643388"/>
            </a:xfrm>
            <a:custGeom>
              <a:avLst/>
              <a:gdLst/>
              <a:ahLst/>
              <a:cxnLst/>
              <a:rect l="l" t="t" r="r" b="b"/>
              <a:pathLst>
                <a:path w="20428" h="20037" extrusionOk="0">
                  <a:moveTo>
                    <a:pt x="1" y="0"/>
                  </a:moveTo>
                  <a:lnTo>
                    <a:pt x="1" y="20036"/>
                  </a:lnTo>
                  <a:lnTo>
                    <a:pt x="20427" y="9990"/>
                  </a:lnTo>
                  <a:lnTo>
                    <a:pt x="1"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6717668" y="1286669"/>
              <a:ext cx="607856" cy="643388"/>
            </a:xfrm>
            <a:custGeom>
              <a:avLst/>
              <a:gdLst/>
              <a:ahLst/>
              <a:cxnLst/>
              <a:rect l="l" t="t" r="r" b="b"/>
              <a:pathLst>
                <a:path w="20427" h="20037" extrusionOk="0">
                  <a:moveTo>
                    <a:pt x="0" y="1"/>
                  </a:moveTo>
                  <a:lnTo>
                    <a:pt x="0" y="20037"/>
                  </a:lnTo>
                  <a:lnTo>
                    <a:pt x="20427"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6717668" y="1930025"/>
              <a:ext cx="607856" cy="643388"/>
            </a:xfrm>
            <a:custGeom>
              <a:avLst/>
              <a:gdLst/>
              <a:ahLst/>
              <a:cxnLst/>
              <a:rect l="l" t="t" r="r" b="b"/>
              <a:pathLst>
                <a:path w="20427" h="20037" extrusionOk="0">
                  <a:moveTo>
                    <a:pt x="0" y="1"/>
                  </a:moveTo>
                  <a:lnTo>
                    <a:pt x="0" y="20037"/>
                  </a:lnTo>
                  <a:lnTo>
                    <a:pt x="20427" y="10046"/>
                  </a:lnTo>
                  <a:lnTo>
                    <a:pt x="0"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6717668" y="2573381"/>
              <a:ext cx="607856" cy="643388"/>
            </a:xfrm>
            <a:custGeom>
              <a:avLst/>
              <a:gdLst/>
              <a:ahLst/>
              <a:cxnLst/>
              <a:rect l="l" t="t" r="r" b="b"/>
              <a:pathLst>
                <a:path w="20427" h="20037" extrusionOk="0">
                  <a:moveTo>
                    <a:pt x="0" y="1"/>
                  </a:moveTo>
                  <a:lnTo>
                    <a:pt x="0" y="20036"/>
                  </a:lnTo>
                  <a:lnTo>
                    <a:pt x="20427" y="10046"/>
                  </a:lnTo>
                  <a:lnTo>
                    <a:pt x="0"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7325495" y="2252602"/>
              <a:ext cx="607886" cy="643388"/>
            </a:xfrm>
            <a:custGeom>
              <a:avLst/>
              <a:gdLst/>
              <a:ahLst/>
              <a:cxnLst/>
              <a:rect l="l" t="t" r="r" b="b"/>
              <a:pathLst>
                <a:path w="20428" h="20037" extrusionOk="0">
                  <a:moveTo>
                    <a:pt x="1" y="0"/>
                  </a:moveTo>
                  <a:lnTo>
                    <a:pt x="1" y="20036"/>
                  </a:lnTo>
                  <a:lnTo>
                    <a:pt x="20427" y="9991"/>
                  </a:lnTo>
                  <a:lnTo>
                    <a:pt x="1" y="0"/>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6717668" y="3216737"/>
              <a:ext cx="607856" cy="643388"/>
            </a:xfrm>
            <a:custGeom>
              <a:avLst/>
              <a:gdLst/>
              <a:ahLst/>
              <a:cxnLst/>
              <a:rect l="l" t="t" r="r" b="b"/>
              <a:pathLst>
                <a:path w="20427" h="20037" extrusionOk="0">
                  <a:moveTo>
                    <a:pt x="0" y="0"/>
                  </a:moveTo>
                  <a:lnTo>
                    <a:pt x="0" y="20036"/>
                  </a:lnTo>
                  <a:lnTo>
                    <a:pt x="20427" y="10046"/>
                  </a:lnTo>
                  <a:lnTo>
                    <a:pt x="0"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7325495" y="2895958"/>
              <a:ext cx="607886" cy="643388"/>
            </a:xfrm>
            <a:custGeom>
              <a:avLst/>
              <a:gdLst/>
              <a:ahLst/>
              <a:cxnLst/>
              <a:rect l="l" t="t" r="r" b="b"/>
              <a:pathLst>
                <a:path w="20428" h="20037" extrusionOk="0">
                  <a:moveTo>
                    <a:pt x="1" y="0"/>
                  </a:moveTo>
                  <a:lnTo>
                    <a:pt x="1" y="20036"/>
                  </a:lnTo>
                  <a:lnTo>
                    <a:pt x="20427" y="9990"/>
                  </a:lnTo>
                  <a:lnTo>
                    <a:pt x="1"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7933352" y="1930025"/>
              <a:ext cx="606220" cy="643388"/>
            </a:xfrm>
            <a:custGeom>
              <a:avLst/>
              <a:gdLst/>
              <a:ahLst/>
              <a:cxnLst/>
              <a:rect l="l" t="t" r="r" b="b"/>
              <a:pathLst>
                <a:path w="20372" h="20037" extrusionOk="0">
                  <a:moveTo>
                    <a:pt x="0" y="1"/>
                  </a:moveTo>
                  <a:lnTo>
                    <a:pt x="0" y="20037"/>
                  </a:lnTo>
                  <a:lnTo>
                    <a:pt x="20371" y="10046"/>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7933352" y="2573381"/>
              <a:ext cx="606220" cy="643388"/>
            </a:xfrm>
            <a:custGeom>
              <a:avLst/>
              <a:gdLst/>
              <a:ahLst/>
              <a:cxnLst/>
              <a:rect l="l" t="t" r="r" b="b"/>
              <a:pathLst>
                <a:path w="20372" h="20037" extrusionOk="0">
                  <a:moveTo>
                    <a:pt x="0" y="1"/>
                  </a:moveTo>
                  <a:lnTo>
                    <a:pt x="0" y="20036"/>
                  </a:lnTo>
                  <a:lnTo>
                    <a:pt x="20371" y="10046"/>
                  </a:lnTo>
                  <a:lnTo>
                    <a:pt x="0" y="1"/>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8539542" y="1608802"/>
              <a:ext cx="607856" cy="643388"/>
            </a:xfrm>
            <a:custGeom>
              <a:avLst/>
              <a:gdLst/>
              <a:ahLst/>
              <a:cxnLst/>
              <a:rect l="l" t="t" r="r" b="b"/>
              <a:pathLst>
                <a:path w="20427" h="20037" extrusionOk="0">
                  <a:moveTo>
                    <a:pt x="0" y="0"/>
                  </a:moveTo>
                  <a:lnTo>
                    <a:pt x="0" y="20036"/>
                  </a:lnTo>
                  <a:lnTo>
                    <a:pt x="20427" y="9991"/>
                  </a:lnTo>
                  <a:lnTo>
                    <a:pt x="0" y="0"/>
                  </a:lnTo>
                  <a:close/>
                </a:path>
              </a:pathLst>
            </a:custGeom>
            <a:solidFill>
              <a:srgbClr val="FFFFFF">
                <a:alpha val="23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6109812" y="1286669"/>
              <a:ext cx="607886" cy="643388"/>
            </a:xfrm>
            <a:custGeom>
              <a:avLst/>
              <a:gdLst/>
              <a:ahLst/>
              <a:cxnLst/>
              <a:rect l="l" t="t" r="r" b="b"/>
              <a:pathLst>
                <a:path w="20428" h="20037" extrusionOk="0">
                  <a:moveTo>
                    <a:pt x="20427" y="1"/>
                  </a:moveTo>
                  <a:lnTo>
                    <a:pt x="1" y="10047"/>
                  </a:lnTo>
                  <a:lnTo>
                    <a:pt x="20427" y="20037"/>
                  </a:lnTo>
                  <a:lnTo>
                    <a:pt x="20427"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6109812" y="3216737"/>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6717668" y="1609246"/>
              <a:ext cx="607856" cy="643388"/>
            </a:xfrm>
            <a:custGeom>
              <a:avLst/>
              <a:gdLst/>
              <a:ahLst/>
              <a:cxnLst/>
              <a:rect l="l" t="t" r="r" b="b"/>
              <a:pathLst>
                <a:path w="20427" h="20037" extrusionOk="0">
                  <a:moveTo>
                    <a:pt x="20427" y="1"/>
                  </a:moveTo>
                  <a:lnTo>
                    <a:pt x="0" y="9991"/>
                  </a:lnTo>
                  <a:lnTo>
                    <a:pt x="20427" y="20036"/>
                  </a:lnTo>
                  <a:lnTo>
                    <a:pt x="20427"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7325495" y="1930025"/>
              <a:ext cx="607886" cy="643388"/>
            </a:xfrm>
            <a:custGeom>
              <a:avLst/>
              <a:gdLst/>
              <a:ahLst/>
              <a:cxnLst/>
              <a:rect l="l" t="t" r="r" b="b"/>
              <a:pathLst>
                <a:path w="20428" h="20037" extrusionOk="0">
                  <a:moveTo>
                    <a:pt x="20427" y="1"/>
                  </a:moveTo>
                  <a:lnTo>
                    <a:pt x="1" y="10046"/>
                  </a:lnTo>
                  <a:lnTo>
                    <a:pt x="20427" y="20037"/>
                  </a:lnTo>
                  <a:lnTo>
                    <a:pt x="20427" y="1"/>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6717668" y="2252602"/>
              <a:ext cx="607856" cy="643388"/>
            </a:xfrm>
            <a:custGeom>
              <a:avLst/>
              <a:gdLst/>
              <a:ahLst/>
              <a:cxnLst/>
              <a:rect l="l" t="t" r="r" b="b"/>
              <a:pathLst>
                <a:path w="20427" h="20037" extrusionOk="0">
                  <a:moveTo>
                    <a:pt x="20427" y="0"/>
                  </a:moveTo>
                  <a:lnTo>
                    <a:pt x="0" y="9991"/>
                  </a:lnTo>
                  <a:lnTo>
                    <a:pt x="20427" y="20036"/>
                  </a:lnTo>
                  <a:lnTo>
                    <a:pt x="20427" y="0"/>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7325495" y="2573381"/>
              <a:ext cx="607886" cy="643388"/>
            </a:xfrm>
            <a:custGeom>
              <a:avLst/>
              <a:gdLst/>
              <a:ahLst/>
              <a:cxnLst/>
              <a:rect l="l" t="t" r="r" b="b"/>
              <a:pathLst>
                <a:path w="20428" h="20037" extrusionOk="0">
                  <a:moveTo>
                    <a:pt x="20427" y="1"/>
                  </a:moveTo>
                  <a:lnTo>
                    <a:pt x="1" y="10046"/>
                  </a:lnTo>
                  <a:lnTo>
                    <a:pt x="20427" y="20036"/>
                  </a:lnTo>
                  <a:lnTo>
                    <a:pt x="20427" y="1"/>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79;p2"/>
          <p:cNvGrpSpPr/>
          <p:nvPr/>
        </p:nvGrpSpPr>
        <p:grpSpPr>
          <a:xfrm flipH="1">
            <a:off x="-7" y="3860093"/>
            <a:ext cx="2429755" cy="1286712"/>
            <a:chOff x="6714243" y="3860093"/>
            <a:chExt cx="2429755" cy="1286712"/>
          </a:xfrm>
        </p:grpSpPr>
        <p:sp>
          <p:nvSpPr>
            <p:cNvPr id="80" name="Google Shape;80;p2"/>
            <p:cNvSpPr/>
            <p:nvPr/>
          </p:nvSpPr>
          <p:spPr>
            <a:xfrm>
              <a:off x="7929952" y="3860093"/>
              <a:ext cx="606220" cy="643388"/>
            </a:xfrm>
            <a:custGeom>
              <a:avLst/>
              <a:gdLst/>
              <a:ahLst/>
              <a:cxnLst/>
              <a:rect l="l" t="t" r="r" b="b"/>
              <a:pathLst>
                <a:path w="20372" h="20037" extrusionOk="0">
                  <a:moveTo>
                    <a:pt x="0" y="0"/>
                  </a:moveTo>
                  <a:lnTo>
                    <a:pt x="0" y="20036"/>
                  </a:lnTo>
                  <a:lnTo>
                    <a:pt x="20371" y="10046"/>
                  </a:lnTo>
                  <a:lnTo>
                    <a:pt x="0"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8536142" y="4182670"/>
              <a:ext cx="607856" cy="643356"/>
            </a:xfrm>
            <a:custGeom>
              <a:avLst/>
              <a:gdLst/>
              <a:ahLst/>
              <a:cxnLst/>
              <a:rect l="l" t="t" r="r" b="b"/>
              <a:pathLst>
                <a:path w="20427" h="20036" extrusionOk="0">
                  <a:moveTo>
                    <a:pt x="0" y="0"/>
                  </a:moveTo>
                  <a:lnTo>
                    <a:pt x="0" y="20036"/>
                  </a:lnTo>
                  <a:lnTo>
                    <a:pt x="20427" y="9990"/>
                  </a:lnTo>
                  <a:lnTo>
                    <a:pt x="0"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7322095" y="4825993"/>
              <a:ext cx="607886" cy="320811"/>
            </a:xfrm>
            <a:custGeom>
              <a:avLst/>
              <a:gdLst/>
              <a:ahLst/>
              <a:cxnLst/>
              <a:rect l="l" t="t" r="r" b="b"/>
              <a:pathLst>
                <a:path w="20428" h="9991" extrusionOk="0">
                  <a:moveTo>
                    <a:pt x="1" y="1"/>
                  </a:moveTo>
                  <a:lnTo>
                    <a:pt x="1" y="9991"/>
                  </a:lnTo>
                  <a:lnTo>
                    <a:pt x="20427" y="9991"/>
                  </a:lnTo>
                  <a:lnTo>
                    <a:pt x="1"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7929952" y="4503448"/>
              <a:ext cx="606220" cy="643356"/>
            </a:xfrm>
            <a:custGeom>
              <a:avLst/>
              <a:gdLst/>
              <a:ahLst/>
              <a:cxnLst/>
              <a:rect l="l" t="t" r="r" b="b"/>
              <a:pathLst>
                <a:path w="20372" h="20036" extrusionOk="0">
                  <a:moveTo>
                    <a:pt x="0" y="0"/>
                  </a:moveTo>
                  <a:lnTo>
                    <a:pt x="0" y="20036"/>
                  </a:lnTo>
                  <a:lnTo>
                    <a:pt x="20371" y="10046"/>
                  </a:lnTo>
                  <a:lnTo>
                    <a:pt x="0" y="0"/>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8536142" y="4825993"/>
              <a:ext cx="607856" cy="320811"/>
            </a:xfrm>
            <a:custGeom>
              <a:avLst/>
              <a:gdLst/>
              <a:ahLst/>
              <a:cxnLst/>
              <a:rect l="l" t="t" r="r" b="b"/>
              <a:pathLst>
                <a:path w="20427" h="9991" extrusionOk="0">
                  <a:moveTo>
                    <a:pt x="0" y="1"/>
                  </a:moveTo>
                  <a:lnTo>
                    <a:pt x="0" y="9991"/>
                  </a:lnTo>
                  <a:lnTo>
                    <a:pt x="20427" y="9991"/>
                  </a:lnTo>
                  <a:lnTo>
                    <a:pt x="0" y="1"/>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7322095" y="3860093"/>
              <a:ext cx="607886" cy="643388"/>
            </a:xfrm>
            <a:custGeom>
              <a:avLst/>
              <a:gdLst/>
              <a:ahLst/>
              <a:cxnLst/>
              <a:rect l="l" t="t" r="r" b="b"/>
              <a:pathLst>
                <a:path w="20428" h="20037" extrusionOk="0">
                  <a:moveTo>
                    <a:pt x="20427" y="0"/>
                  </a:moveTo>
                  <a:lnTo>
                    <a:pt x="1" y="10046"/>
                  </a:lnTo>
                  <a:lnTo>
                    <a:pt x="20427" y="20036"/>
                  </a:lnTo>
                  <a:lnTo>
                    <a:pt x="20427" y="0"/>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8536142" y="3860093"/>
              <a:ext cx="607856" cy="643388"/>
            </a:xfrm>
            <a:custGeom>
              <a:avLst/>
              <a:gdLst/>
              <a:ahLst/>
              <a:cxnLst/>
              <a:rect l="l" t="t" r="r" b="b"/>
              <a:pathLst>
                <a:path w="20427" h="20037" extrusionOk="0">
                  <a:moveTo>
                    <a:pt x="20427" y="0"/>
                  </a:moveTo>
                  <a:lnTo>
                    <a:pt x="0" y="10046"/>
                  </a:lnTo>
                  <a:lnTo>
                    <a:pt x="20427" y="20036"/>
                  </a:lnTo>
                  <a:lnTo>
                    <a:pt x="20427" y="0"/>
                  </a:lnTo>
                  <a:close/>
                </a:path>
              </a:pathLst>
            </a:custGeom>
            <a:no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7929952" y="4182670"/>
              <a:ext cx="606220" cy="643356"/>
            </a:xfrm>
            <a:custGeom>
              <a:avLst/>
              <a:gdLst/>
              <a:ahLst/>
              <a:cxnLst/>
              <a:rect l="l" t="t" r="r" b="b"/>
              <a:pathLst>
                <a:path w="20372" h="20036" extrusionOk="0">
                  <a:moveTo>
                    <a:pt x="20371" y="0"/>
                  </a:moveTo>
                  <a:lnTo>
                    <a:pt x="0" y="9990"/>
                  </a:lnTo>
                  <a:lnTo>
                    <a:pt x="20371" y="20036"/>
                  </a:lnTo>
                  <a:lnTo>
                    <a:pt x="20371"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7322095" y="4503448"/>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7929952" y="4825993"/>
              <a:ext cx="606220" cy="320811"/>
            </a:xfrm>
            <a:custGeom>
              <a:avLst/>
              <a:gdLst/>
              <a:ahLst/>
              <a:cxnLst/>
              <a:rect l="l" t="t" r="r" b="b"/>
              <a:pathLst>
                <a:path w="20372" h="9991" extrusionOk="0">
                  <a:moveTo>
                    <a:pt x="20371" y="1"/>
                  </a:moveTo>
                  <a:lnTo>
                    <a:pt x="0" y="9991"/>
                  </a:lnTo>
                  <a:lnTo>
                    <a:pt x="20371" y="9991"/>
                  </a:lnTo>
                  <a:lnTo>
                    <a:pt x="20371"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8536142" y="4503448"/>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6714243" y="4825993"/>
              <a:ext cx="607856" cy="320811"/>
            </a:xfrm>
            <a:custGeom>
              <a:avLst/>
              <a:gdLst/>
              <a:ahLst/>
              <a:cxnLst/>
              <a:rect l="l" t="t" r="r" b="b"/>
              <a:pathLst>
                <a:path w="20427" h="9991" extrusionOk="0">
                  <a:moveTo>
                    <a:pt x="20427" y="1"/>
                  </a:moveTo>
                  <a:lnTo>
                    <a:pt x="0" y="9991"/>
                  </a:lnTo>
                  <a:lnTo>
                    <a:pt x="20427" y="9991"/>
                  </a:lnTo>
                  <a:lnTo>
                    <a:pt x="20427" y="1"/>
                  </a:lnTo>
                  <a:close/>
                </a:path>
              </a:pathLst>
            </a:custGeom>
            <a:solidFill>
              <a:srgbClr val="FFFFFF">
                <a:alpha val="23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06"/>
        <p:cNvGrpSpPr/>
        <p:nvPr/>
      </p:nvGrpSpPr>
      <p:grpSpPr>
        <a:xfrm>
          <a:off x="0" y="0"/>
          <a:ext cx="0" cy="0"/>
          <a:chOff x="0" y="0"/>
          <a:chExt cx="0" cy="0"/>
        </a:xfrm>
      </p:grpSpPr>
      <p:grpSp>
        <p:nvGrpSpPr>
          <p:cNvPr id="207" name="Google Shape;207;p5"/>
          <p:cNvGrpSpPr/>
          <p:nvPr/>
        </p:nvGrpSpPr>
        <p:grpSpPr>
          <a:xfrm>
            <a:off x="6714243" y="3860093"/>
            <a:ext cx="2429755" cy="1286712"/>
            <a:chOff x="6714243" y="3860093"/>
            <a:chExt cx="2429755" cy="1286712"/>
          </a:xfrm>
        </p:grpSpPr>
        <p:sp>
          <p:nvSpPr>
            <p:cNvPr id="208" name="Google Shape;208;p5"/>
            <p:cNvSpPr/>
            <p:nvPr/>
          </p:nvSpPr>
          <p:spPr>
            <a:xfrm>
              <a:off x="7929952" y="3860093"/>
              <a:ext cx="606220" cy="643388"/>
            </a:xfrm>
            <a:custGeom>
              <a:avLst/>
              <a:gdLst/>
              <a:ahLst/>
              <a:cxnLst/>
              <a:rect l="l" t="t" r="r" b="b"/>
              <a:pathLst>
                <a:path w="20372" h="20037" extrusionOk="0">
                  <a:moveTo>
                    <a:pt x="0" y="0"/>
                  </a:moveTo>
                  <a:lnTo>
                    <a:pt x="0" y="20036"/>
                  </a:lnTo>
                  <a:lnTo>
                    <a:pt x="20371" y="10046"/>
                  </a:lnTo>
                  <a:lnTo>
                    <a:pt x="0"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5"/>
            <p:cNvSpPr/>
            <p:nvPr/>
          </p:nvSpPr>
          <p:spPr>
            <a:xfrm>
              <a:off x="8536142" y="4182670"/>
              <a:ext cx="607856" cy="643356"/>
            </a:xfrm>
            <a:custGeom>
              <a:avLst/>
              <a:gdLst/>
              <a:ahLst/>
              <a:cxnLst/>
              <a:rect l="l" t="t" r="r" b="b"/>
              <a:pathLst>
                <a:path w="20427" h="20036" extrusionOk="0">
                  <a:moveTo>
                    <a:pt x="0" y="0"/>
                  </a:moveTo>
                  <a:lnTo>
                    <a:pt x="0" y="20036"/>
                  </a:lnTo>
                  <a:lnTo>
                    <a:pt x="20427" y="9990"/>
                  </a:lnTo>
                  <a:lnTo>
                    <a:pt x="0"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5"/>
            <p:cNvSpPr/>
            <p:nvPr/>
          </p:nvSpPr>
          <p:spPr>
            <a:xfrm>
              <a:off x="7322095" y="4825993"/>
              <a:ext cx="607886" cy="320811"/>
            </a:xfrm>
            <a:custGeom>
              <a:avLst/>
              <a:gdLst/>
              <a:ahLst/>
              <a:cxnLst/>
              <a:rect l="l" t="t" r="r" b="b"/>
              <a:pathLst>
                <a:path w="20428" h="9991" extrusionOk="0">
                  <a:moveTo>
                    <a:pt x="1" y="1"/>
                  </a:moveTo>
                  <a:lnTo>
                    <a:pt x="1" y="9991"/>
                  </a:lnTo>
                  <a:lnTo>
                    <a:pt x="20427" y="9991"/>
                  </a:lnTo>
                  <a:lnTo>
                    <a:pt x="1"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5"/>
            <p:cNvSpPr/>
            <p:nvPr/>
          </p:nvSpPr>
          <p:spPr>
            <a:xfrm>
              <a:off x="7929952" y="4503448"/>
              <a:ext cx="606220" cy="643356"/>
            </a:xfrm>
            <a:custGeom>
              <a:avLst/>
              <a:gdLst/>
              <a:ahLst/>
              <a:cxnLst/>
              <a:rect l="l" t="t" r="r" b="b"/>
              <a:pathLst>
                <a:path w="20372" h="20036" extrusionOk="0">
                  <a:moveTo>
                    <a:pt x="0" y="0"/>
                  </a:moveTo>
                  <a:lnTo>
                    <a:pt x="0" y="20036"/>
                  </a:lnTo>
                  <a:lnTo>
                    <a:pt x="20371" y="10046"/>
                  </a:lnTo>
                  <a:lnTo>
                    <a:pt x="0"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5"/>
            <p:cNvSpPr/>
            <p:nvPr/>
          </p:nvSpPr>
          <p:spPr>
            <a:xfrm>
              <a:off x="8536142" y="4825993"/>
              <a:ext cx="607856" cy="320811"/>
            </a:xfrm>
            <a:custGeom>
              <a:avLst/>
              <a:gdLst/>
              <a:ahLst/>
              <a:cxnLst/>
              <a:rect l="l" t="t" r="r" b="b"/>
              <a:pathLst>
                <a:path w="20427" h="9991" extrusionOk="0">
                  <a:moveTo>
                    <a:pt x="0" y="1"/>
                  </a:moveTo>
                  <a:lnTo>
                    <a:pt x="0" y="9991"/>
                  </a:lnTo>
                  <a:lnTo>
                    <a:pt x="20427" y="9991"/>
                  </a:lnTo>
                  <a:lnTo>
                    <a:pt x="0"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5"/>
            <p:cNvSpPr/>
            <p:nvPr/>
          </p:nvSpPr>
          <p:spPr>
            <a:xfrm>
              <a:off x="7322095" y="3860093"/>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5"/>
            <p:cNvSpPr/>
            <p:nvPr/>
          </p:nvSpPr>
          <p:spPr>
            <a:xfrm>
              <a:off x="8536142" y="3860093"/>
              <a:ext cx="607856" cy="643388"/>
            </a:xfrm>
            <a:custGeom>
              <a:avLst/>
              <a:gdLst/>
              <a:ahLst/>
              <a:cxnLst/>
              <a:rect l="l" t="t" r="r" b="b"/>
              <a:pathLst>
                <a:path w="20427" h="20037" extrusionOk="0">
                  <a:moveTo>
                    <a:pt x="20427" y="0"/>
                  </a:moveTo>
                  <a:lnTo>
                    <a:pt x="0" y="10046"/>
                  </a:lnTo>
                  <a:lnTo>
                    <a:pt x="20427" y="20036"/>
                  </a:lnTo>
                  <a:lnTo>
                    <a:pt x="20427"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5"/>
            <p:cNvSpPr/>
            <p:nvPr/>
          </p:nvSpPr>
          <p:spPr>
            <a:xfrm>
              <a:off x="7929952" y="4182670"/>
              <a:ext cx="606220" cy="643356"/>
            </a:xfrm>
            <a:custGeom>
              <a:avLst/>
              <a:gdLst/>
              <a:ahLst/>
              <a:cxnLst/>
              <a:rect l="l" t="t" r="r" b="b"/>
              <a:pathLst>
                <a:path w="20372" h="20036" extrusionOk="0">
                  <a:moveTo>
                    <a:pt x="20371" y="0"/>
                  </a:moveTo>
                  <a:lnTo>
                    <a:pt x="0" y="9990"/>
                  </a:lnTo>
                  <a:lnTo>
                    <a:pt x="20371" y="20036"/>
                  </a:lnTo>
                  <a:lnTo>
                    <a:pt x="20371"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5"/>
            <p:cNvSpPr/>
            <p:nvPr/>
          </p:nvSpPr>
          <p:spPr>
            <a:xfrm>
              <a:off x="7322095" y="4503448"/>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5"/>
            <p:cNvSpPr/>
            <p:nvPr/>
          </p:nvSpPr>
          <p:spPr>
            <a:xfrm>
              <a:off x="7929952" y="4825993"/>
              <a:ext cx="606220" cy="320811"/>
            </a:xfrm>
            <a:custGeom>
              <a:avLst/>
              <a:gdLst/>
              <a:ahLst/>
              <a:cxnLst/>
              <a:rect l="l" t="t" r="r" b="b"/>
              <a:pathLst>
                <a:path w="20372" h="9991" extrusionOk="0">
                  <a:moveTo>
                    <a:pt x="20371" y="1"/>
                  </a:moveTo>
                  <a:lnTo>
                    <a:pt x="0" y="9991"/>
                  </a:lnTo>
                  <a:lnTo>
                    <a:pt x="20371" y="9991"/>
                  </a:lnTo>
                  <a:lnTo>
                    <a:pt x="20371"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5"/>
            <p:cNvSpPr/>
            <p:nvPr/>
          </p:nvSpPr>
          <p:spPr>
            <a:xfrm>
              <a:off x="8536142" y="4503448"/>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5"/>
            <p:cNvSpPr/>
            <p:nvPr/>
          </p:nvSpPr>
          <p:spPr>
            <a:xfrm>
              <a:off x="6714243" y="4825993"/>
              <a:ext cx="607856" cy="320811"/>
            </a:xfrm>
            <a:custGeom>
              <a:avLst/>
              <a:gdLst/>
              <a:ahLst/>
              <a:cxnLst/>
              <a:rect l="l" t="t" r="r" b="b"/>
              <a:pathLst>
                <a:path w="20427" h="9991" extrusionOk="0">
                  <a:moveTo>
                    <a:pt x="20427" y="1"/>
                  </a:moveTo>
                  <a:lnTo>
                    <a:pt x="0" y="9991"/>
                  </a:lnTo>
                  <a:lnTo>
                    <a:pt x="20427" y="9991"/>
                  </a:lnTo>
                  <a:lnTo>
                    <a:pt x="20427"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 name="Google Shape;220;p5"/>
          <p:cNvGrpSpPr/>
          <p:nvPr/>
        </p:nvGrpSpPr>
        <p:grpSpPr>
          <a:xfrm>
            <a:off x="892" y="-11"/>
            <a:ext cx="3037586" cy="2252645"/>
            <a:chOff x="892" y="-11"/>
            <a:chExt cx="3037586" cy="2252645"/>
          </a:xfrm>
        </p:grpSpPr>
        <p:sp>
          <p:nvSpPr>
            <p:cNvPr id="221" name="Google Shape;221;p5"/>
            <p:cNvSpPr/>
            <p:nvPr/>
          </p:nvSpPr>
          <p:spPr>
            <a:xfrm>
              <a:off x="892" y="643313"/>
              <a:ext cx="607856" cy="643388"/>
            </a:xfrm>
            <a:custGeom>
              <a:avLst/>
              <a:gdLst/>
              <a:ahLst/>
              <a:cxnLst/>
              <a:rect l="l" t="t" r="r" b="b"/>
              <a:pathLst>
                <a:path w="20427" h="20037" extrusionOk="0">
                  <a:moveTo>
                    <a:pt x="0" y="1"/>
                  </a:moveTo>
                  <a:lnTo>
                    <a:pt x="0" y="20037"/>
                  </a:lnTo>
                  <a:lnTo>
                    <a:pt x="20427"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5"/>
            <p:cNvSpPr/>
            <p:nvPr/>
          </p:nvSpPr>
          <p:spPr>
            <a:xfrm>
              <a:off x="608719" y="322534"/>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5"/>
            <p:cNvSpPr/>
            <p:nvPr/>
          </p:nvSpPr>
          <p:spPr>
            <a:xfrm>
              <a:off x="608719" y="965890"/>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5"/>
            <p:cNvSpPr/>
            <p:nvPr/>
          </p:nvSpPr>
          <p:spPr>
            <a:xfrm>
              <a:off x="1822766" y="322534"/>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5"/>
            <p:cNvSpPr/>
            <p:nvPr/>
          </p:nvSpPr>
          <p:spPr>
            <a:xfrm>
              <a:off x="1214909" y="1286669"/>
              <a:ext cx="607886" cy="643388"/>
            </a:xfrm>
            <a:custGeom>
              <a:avLst/>
              <a:gdLst/>
              <a:ahLst/>
              <a:cxnLst/>
              <a:rect l="l" t="t" r="r" b="b"/>
              <a:pathLst>
                <a:path w="20428" h="20037" extrusionOk="0">
                  <a:moveTo>
                    <a:pt x="1" y="1"/>
                  </a:moveTo>
                  <a:lnTo>
                    <a:pt x="1" y="20037"/>
                  </a:lnTo>
                  <a:lnTo>
                    <a:pt x="20427" y="10047"/>
                  </a:lnTo>
                  <a:lnTo>
                    <a:pt x="1"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5"/>
            <p:cNvSpPr/>
            <p:nvPr/>
          </p:nvSpPr>
          <p:spPr>
            <a:xfrm>
              <a:off x="1822766" y="965890"/>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5"/>
            <p:cNvSpPr/>
            <p:nvPr/>
          </p:nvSpPr>
          <p:spPr>
            <a:xfrm>
              <a:off x="892" y="-11"/>
              <a:ext cx="607856" cy="643356"/>
            </a:xfrm>
            <a:custGeom>
              <a:avLst/>
              <a:gdLst/>
              <a:ahLst/>
              <a:cxnLst/>
              <a:rect l="l" t="t" r="r" b="b"/>
              <a:pathLst>
                <a:path w="20427" h="20036" extrusionOk="0">
                  <a:moveTo>
                    <a:pt x="0" y="0"/>
                  </a:moveTo>
                  <a:lnTo>
                    <a:pt x="0" y="20036"/>
                  </a:lnTo>
                  <a:lnTo>
                    <a:pt x="20427" y="10046"/>
                  </a:lnTo>
                  <a:lnTo>
                    <a:pt x="0"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5"/>
            <p:cNvSpPr/>
            <p:nvPr/>
          </p:nvSpPr>
          <p:spPr>
            <a:xfrm>
              <a:off x="608719" y="-11"/>
              <a:ext cx="606220" cy="322577"/>
            </a:xfrm>
            <a:custGeom>
              <a:avLst/>
              <a:gdLst/>
              <a:ahLst/>
              <a:cxnLst/>
              <a:rect l="l" t="t" r="r" b="b"/>
              <a:pathLst>
                <a:path w="20372" h="10046" extrusionOk="0">
                  <a:moveTo>
                    <a:pt x="1" y="0"/>
                  </a:moveTo>
                  <a:lnTo>
                    <a:pt x="1" y="10046"/>
                  </a:lnTo>
                  <a:lnTo>
                    <a:pt x="20372"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5"/>
            <p:cNvSpPr/>
            <p:nvPr/>
          </p:nvSpPr>
          <p:spPr>
            <a:xfrm>
              <a:off x="1214909" y="-11"/>
              <a:ext cx="607886" cy="643356"/>
            </a:xfrm>
            <a:custGeom>
              <a:avLst/>
              <a:gdLst/>
              <a:ahLst/>
              <a:cxnLst/>
              <a:rect l="l" t="t" r="r" b="b"/>
              <a:pathLst>
                <a:path w="20428" h="20036" extrusionOk="0">
                  <a:moveTo>
                    <a:pt x="1" y="0"/>
                  </a:moveTo>
                  <a:lnTo>
                    <a:pt x="1" y="20036"/>
                  </a:lnTo>
                  <a:lnTo>
                    <a:pt x="20427" y="10046"/>
                  </a:lnTo>
                  <a:lnTo>
                    <a:pt x="1"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5"/>
            <p:cNvSpPr/>
            <p:nvPr/>
          </p:nvSpPr>
          <p:spPr>
            <a:xfrm>
              <a:off x="1822766" y="-11"/>
              <a:ext cx="607856" cy="322577"/>
            </a:xfrm>
            <a:custGeom>
              <a:avLst/>
              <a:gdLst/>
              <a:ahLst/>
              <a:cxnLst/>
              <a:rect l="l" t="t" r="r" b="b"/>
              <a:pathLst>
                <a:path w="20427" h="10046" extrusionOk="0">
                  <a:moveTo>
                    <a:pt x="0" y="0"/>
                  </a:moveTo>
                  <a:lnTo>
                    <a:pt x="0" y="10046"/>
                  </a:lnTo>
                  <a:lnTo>
                    <a:pt x="20427"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5"/>
            <p:cNvSpPr/>
            <p:nvPr/>
          </p:nvSpPr>
          <p:spPr>
            <a:xfrm>
              <a:off x="2430592" y="-11"/>
              <a:ext cx="607886" cy="643356"/>
            </a:xfrm>
            <a:custGeom>
              <a:avLst/>
              <a:gdLst/>
              <a:ahLst/>
              <a:cxnLst/>
              <a:rect l="l" t="t" r="r" b="b"/>
              <a:pathLst>
                <a:path w="20428" h="20036" extrusionOk="0">
                  <a:moveTo>
                    <a:pt x="1" y="0"/>
                  </a:moveTo>
                  <a:lnTo>
                    <a:pt x="1" y="20036"/>
                  </a:lnTo>
                  <a:lnTo>
                    <a:pt x="20427" y="10046"/>
                  </a:lnTo>
                  <a:lnTo>
                    <a:pt x="1"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5"/>
            <p:cNvSpPr/>
            <p:nvPr/>
          </p:nvSpPr>
          <p:spPr>
            <a:xfrm>
              <a:off x="892" y="322534"/>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5"/>
            <p:cNvSpPr/>
            <p:nvPr/>
          </p:nvSpPr>
          <p:spPr>
            <a:xfrm>
              <a:off x="608719" y="643313"/>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5"/>
            <p:cNvSpPr/>
            <p:nvPr/>
          </p:nvSpPr>
          <p:spPr>
            <a:xfrm>
              <a:off x="892" y="965890"/>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5"/>
            <p:cNvSpPr/>
            <p:nvPr/>
          </p:nvSpPr>
          <p:spPr>
            <a:xfrm>
              <a:off x="608719" y="1286669"/>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5"/>
            <p:cNvSpPr/>
            <p:nvPr/>
          </p:nvSpPr>
          <p:spPr>
            <a:xfrm>
              <a:off x="892" y="1609246"/>
              <a:ext cx="607856" cy="643388"/>
            </a:xfrm>
            <a:custGeom>
              <a:avLst/>
              <a:gdLst/>
              <a:ahLst/>
              <a:cxnLst/>
              <a:rect l="l" t="t" r="r" b="b"/>
              <a:pathLst>
                <a:path w="20427" h="20037" extrusionOk="0">
                  <a:moveTo>
                    <a:pt x="20427" y="1"/>
                  </a:moveTo>
                  <a:lnTo>
                    <a:pt x="0" y="9991"/>
                  </a:lnTo>
                  <a:lnTo>
                    <a:pt x="20427" y="20036"/>
                  </a:lnTo>
                  <a:lnTo>
                    <a:pt x="20427"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5"/>
            <p:cNvSpPr/>
            <p:nvPr/>
          </p:nvSpPr>
          <p:spPr>
            <a:xfrm>
              <a:off x="1214909"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5"/>
            <p:cNvSpPr/>
            <p:nvPr/>
          </p:nvSpPr>
          <p:spPr>
            <a:xfrm>
              <a:off x="1214909" y="965890"/>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5"/>
            <p:cNvSpPr/>
            <p:nvPr/>
          </p:nvSpPr>
          <p:spPr>
            <a:xfrm>
              <a:off x="1214909" y="1609246"/>
              <a:ext cx="607886" cy="643388"/>
            </a:xfrm>
            <a:custGeom>
              <a:avLst/>
              <a:gdLst/>
              <a:ahLst/>
              <a:cxnLst/>
              <a:rect l="l" t="t" r="r" b="b"/>
              <a:pathLst>
                <a:path w="20428" h="20037" extrusionOk="0">
                  <a:moveTo>
                    <a:pt x="20427" y="1"/>
                  </a:moveTo>
                  <a:lnTo>
                    <a:pt x="1" y="9991"/>
                  </a:lnTo>
                  <a:lnTo>
                    <a:pt x="20427" y="20036"/>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5"/>
            <p:cNvSpPr/>
            <p:nvPr/>
          </p:nvSpPr>
          <p:spPr>
            <a:xfrm>
              <a:off x="2430592"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5"/>
            <p:cNvSpPr/>
            <p:nvPr/>
          </p:nvSpPr>
          <p:spPr>
            <a:xfrm>
              <a:off x="892" y="-11"/>
              <a:ext cx="607856" cy="322577"/>
            </a:xfrm>
            <a:custGeom>
              <a:avLst/>
              <a:gdLst/>
              <a:ahLst/>
              <a:cxnLst/>
              <a:rect l="l" t="t" r="r" b="b"/>
              <a:pathLst>
                <a:path w="20427" h="10046" extrusionOk="0">
                  <a:moveTo>
                    <a:pt x="0" y="0"/>
                  </a:moveTo>
                  <a:lnTo>
                    <a:pt x="20427"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5"/>
            <p:cNvSpPr/>
            <p:nvPr/>
          </p:nvSpPr>
          <p:spPr>
            <a:xfrm>
              <a:off x="608719" y="-11"/>
              <a:ext cx="606220"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5"/>
            <p:cNvSpPr/>
            <p:nvPr/>
          </p:nvSpPr>
          <p:spPr>
            <a:xfrm>
              <a:off x="1214909" y="-11"/>
              <a:ext cx="607886" cy="322577"/>
            </a:xfrm>
            <a:custGeom>
              <a:avLst/>
              <a:gdLst/>
              <a:ahLst/>
              <a:cxnLst/>
              <a:rect l="l" t="t" r="r" b="b"/>
              <a:pathLst>
                <a:path w="20428" h="10046" extrusionOk="0">
                  <a:moveTo>
                    <a:pt x="1" y="0"/>
                  </a:moveTo>
                  <a:lnTo>
                    <a:pt x="20427" y="10046"/>
                  </a:lnTo>
                  <a:lnTo>
                    <a:pt x="20427"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4" name="Google Shape;244;p5"/>
          <p:cNvSpPr txBox="1">
            <a:spLocks noGrp="1"/>
          </p:cNvSpPr>
          <p:nvPr>
            <p:ph type="title"/>
          </p:nvPr>
        </p:nvSpPr>
        <p:spPr>
          <a:xfrm>
            <a:off x="1320025" y="866525"/>
            <a:ext cx="6455700" cy="6681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45" name="Google Shape;245;p5"/>
          <p:cNvSpPr txBox="1">
            <a:spLocks noGrp="1"/>
          </p:cNvSpPr>
          <p:nvPr>
            <p:ph type="body" idx="1"/>
          </p:nvPr>
        </p:nvSpPr>
        <p:spPr>
          <a:xfrm>
            <a:off x="1320025" y="1613274"/>
            <a:ext cx="6455700" cy="2902500"/>
          </a:xfrm>
          <a:prstGeom prst="rect">
            <a:avLst/>
          </a:prstGeom>
        </p:spPr>
        <p:txBody>
          <a:bodyPr spcFirstLastPara="1" wrap="square" lIns="91425" tIns="91425" rIns="91425" bIns="91425" anchor="t" anchorCtr="0">
            <a:noAutofit/>
          </a:bodyPr>
          <a:lstStyle>
            <a:lvl1pPr marL="457200" lvl="0" indent="-368300">
              <a:spcBef>
                <a:spcPts val="600"/>
              </a:spcBef>
              <a:spcAft>
                <a:spcPts val="0"/>
              </a:spcAft>
              <a:buSzPts val="2200"/>
              <a:buChar char="◂"/>
              <a:defRPr/>
            </a:lvl1pPr>
            <a:lvl2pPr marL="914400" lvl="1" indent="-368300">
              <a:spcBef>
                <a:spcPts val="0"/>
              </a:spcBef>
              <a:spcAft>
                <a:spcPts val="0"/>
              </a:spcAft>
              <a:buSzPts val="2200"/>
              <a:buChar char="◂"/>
              <a:defRPr/>
            </a:lvl2pPr>
            <a:lvl3pPr marL="1371600" lvl="2" indent="-368300">
              <a:spcBef>
                <a:spcPts val="0"/>
              </a:spcBef>
              <a:spcAft>
                <a:spcPts val="0"/>
              </a:spcAft>
              <a:buSzPts val="2200"/>
              <a:buChar char="◂"/>
              <a:defRPr/>
            </a:lvl3pPr>
            <a:lvl4pPr marL="1828800" lvl="3" indent="-368300">
              <a:spcBef>
                <a:spcPts val="0"/>
              </a:spcBef>
              <a:spcAft>
                <a:spcPts val="0"/>
              </a:spcAft>
              <a:buSzPts val="2200"/>
              <a:buChar char="◂"/>
              <a:defRPr/>
            </a:lvl4pPr>
            <a:lvl5pPr marL="2286000" lvl="4" indent="-368300">
              <a:spcBef>
                <a:spcPts val="0"/>
              </a:spcBef>
              <a:spcAft>
                <a:spcPts val="0"/>
              </a:spcAft>
              <a:buSzPts val="2200"/>
              <a:buChar char="○"/>
              <a:defRPr/>
            </a:lvl5pPr>
            <a:lvl6pPr marL="2743200" lvl="5" indent="-368300">
              <a:spcBef>
                <a:spcPts val="0"/>
              </a:spcBef>
              <a:spcAft>
                <a:spcPts val="0"/>
              </a:spcAft>
              <a:buSzPts val="2200"/>
              <a:buChar char="■"/>
              <a:defRPr/>
            </a:lvl6pPr>
            <a:lvl7pPr marL="3200400" lvl="6" indent="-368300">
              <a:spcBef>
                <a:spcPts val="0"/>
              </a:spcBef>
              <a:spcAft>
                <a:spcPts val="0"/>
              </a:spcAft>
              <a:buSzPts val="2200"/>
              <a:buChar char="●"/>
              <a:defRPr/>
            </a:lvl7pPr>
            <a:lvl8pPr marL="3657600" lvl="7" indent="-368300">
              <a:spcBef>
                <a:spcPts val="0"/>
              </a:spcBef>
              <a:spcAft>
                <a:spcPts val="0"/>
              </a:spcAft>
              <a:buSzPts val="2200"/>
              <a:buChar char="○"/>
              <a:defRPr/>
            </a:lvl8pPr>
            <a:lvl9pPr marL="4114800" lvl="8" indent="-368300">
              <a:spcBef>
                <a:spcPts val="0"/>
              </a:spcBef>
              <a:spcAft>
                <a:spcPts val="0"/>
              </a:spcAft>
              <a:buSzPts val="2200"/>
              <a:buChar char="■"/>
              <a:defRPr/>
            </a:lvl9pPr>
          </a:lstStyle>
          <a:p>
            <a:endParaRPr/>
          </a:p>
        </p:txBody>
      </p:sp>
      <p:sp>
        <p:nvSpPr>
          <p:cNvPr id="246" name="Google Shape;246;p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03"/>
        <p:cNvGrpSpPr/>
        <p:nvPr/>
      </p:nvGrpSpPr>
      <p:grpSpPr>
        <a:xfrm>
          <a:off x="0" y="0"/>
          <a:ext cx="0" cy="0"/>
          <a:chOff x="0" y="0"/>
          <a:chExt cx="0" cy="0"/>
        </a:xfrm>
      </p:grpSpPr>
      <p:grpSp>
        <p:nvGrpSpPr>
          <p:cNvPr id="304" name="Google Shape;304;p7"/>
          <p:cNvGrpSpPr/>
          <p:nvPr/>
        </p:nvGrpSpPr>
        <p:grpSpPr>
          <a:xfrm>
            <a:off x="892" y="-11"/>
            <a:ext cx="3037586" cy="2252645"/>
            <a:chOff x="892" y="-11"/>
            <a:chExt cx="3037586" cy="2252645"/>
          </a:xfrm>
        </p:grpSpPr>
        <p:sp>
          <p:nvSpPr>
            <p:cNvPr id="305" name="Google Shape;305;p7"/>
            <p:cNvSpPr/>
            <p:nvPr/>
          </p:nvSpPr>
          <p:spPr>
            <a:xfrm>
              <a:off x="892" y="643313"/>
              <a:ext cx="607856" cy="643388"/>
            </a:xfrm>
            <a:custGeom>
              <a:avLst/>
              <a:gdLst/>
              <a:ahLst/>
              <a:cxnLst/>
              <a:rect l="l" t="t" r="r" b="b"/>
              <a:pathLst>
                <a:path w="20427" h="20037" extrusionOk="0">
                  <a:moveTo>
                    <a:pt x="0" y="1"/>
                  </a:moveTo>
                  <a:lnTo>
                    <a:pt x="0" y="20037"/>
                  </a:lnTo>
                  <a:lnTo>
                    <a:pt x="20427"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7"/>
            <p:cNvSpPr/>
            <p:nvPr/>
          </p:nvSpPr>
          <p:spPr>
            <a:xfrm>
              <a:off x="608719" y="322534"/>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7"/>
            <p:cNvSpPr/>
            <p:nvPr/>
          </p:nvSpPr>
          <p:spPr>
            <a:xfrm>
              <a:off x="608719" y="965890"/>
              <a:ext cx="606220" cy="643388"/>
            </a:xfrm>
            <a:custGeom>
              <a:avLst/>
              <a:gdLst/>
              <a:ahLst/>
              <a:cxnLst/>
              <a:rect l="l" t="t" r="r" b="b"/>
              <a:pathLst>
                <a:path w="20372" h="20037" extrusionOk="0">
                  <a:moveTo>
                    <a:pt x="1" y="1"/>
                  </a:moveTo>
                  <a:lnTo>
                    <a:pt x="1" y="20037"/>
                  </a:lnTo>
                  <a:lnTo>
                    <a:pt x="20372" y="9991"/>
                  </a:lnTo>
                  <a:lnTo>
                    <a:pt x="1"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7"/>
            <p:cNvSpPr/>
            <p:nvPr/>
          </p:nvSpPr>
          <p:spPr>
            <a:xfrm>
              <a:off x="1822766" y="322534"/>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7"/>
            <p:cNvSpPr/>
            <p:nvPr/>
          </p:nvSpPr>
          <p:spPr>
            <a:xfrm>
              <a:off x="1214909" y="1286669"/>
              <a:ext cx="607886" cy="643388"/>
            </a:xfrm>
            <a:custGeom>
              <a:avLst/>
              <a:gdLst/>
              <a:ahLst/>
              <a:cxnLst/>
              <a:rect l="l" t="t" r="r" b="b"/>
              <a:pathLst>
                <a:path w="20428" h="20037" extrusionOk="0">
                  <a:moveTo>
                    <a:pt x="1" y="1"/>
                  </a:moveTo>
                  <a:lnTo>
                    <a:pt x="1" y="20037"/>
                  </a:lnTo>
                  <a:lnTo>
                    <a:pt x="20427" y="10047"/>
                  </a:lnTo>
                  <a:lnTo>
                    <a:pt x="1"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7"/>
            <p:cNvSpPr/>
            <p:nvPr/>
          </p:nvSpPr>
          <p:spPr>
            <a:xfrm>
              <a:off x="1822766" y="965890"/>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7"/>
            <p:cNvSpPr/>
            <p:nvPr/>
          </p:nvSpPr>
          <p:spPr>
            <a:xfrm>
              <a:off x="892" y="-11"/>
              <a:ext cx="607856" cy="643356"/>
            </a:xfrm>
            <a:custGeom>
              <a:avLst/>
              <a:gdLst/>
              <a:ahLst/>
              <a:cxnLst/>
              <a:rect l="l" t="t" r="r" b="b"/>
              <a:pathLst>
                <a:path w="20427" h="20036" extrusionOk="0">
                  <a:moveTo>
                    <a:pt x="0" y="0"/>
                  </a:moveTo>
                  <a:lnTo>
                    <a:pt x="0" y="20036"/>
                  </a:lnTo>
                  <a:lnTo>
                    <a:pt x="20427" y="10046"/>
                  </a:lnTo>
                  <a:lnTo>
                    <a:pt x="0"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7"/>
            <p:cNvSpPr/>
            <p:nvPr/>
          </p:nvSpPr>
          <p:spPr>
            <a:xfrm>
              <a:off x="608719" y="-11"/>
              <a:ext cx="606220" cy="322577"/>
            </a:xfrm>
            <a:custGeom>
              <a:avLst/>
              <a:gdLst/>
              <a:ahLst/>
              <a:cxnLst/>
              <a:rect l="l" t="t" r="r" b="b"/>
              <a:pathLst>
                <a:path w="20372" h="10046" extrusionOk="0">
                  <a:moveTo>
                    <a:pt x="1" y="0"/>
                  </a:moveTo>
                  <a:lnTo>
                    <a:pt x="1" y="10046"/>
                  </a:lnTo>
                  <a:lnTo>
                    <a:pt x="20372"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7"/>
            <p:cNvSpPr/>
            <p:nvPr/>
          </p:nvSpPr>
          <p:spPr>
            <a:xfrm>
              <a:off x="1214909" y="-11"/>
              <a:ext cx="607886" cy="643356"/>
            </a:xfrm>
            <a:custGeom>
              <a:avLst/>
              <a:gdLst/>
              <a:ahLst/>
              <a:cxnLst/>
              <a:rect l="l" t="t" r="r" b="b"/>
              <a:pathLst>
                <a:path w="20428" h="20036" extrusionOk="0">
                  <a:moveTo>
                    <a:pt x="1" y="0"/>
                  </a:moveTo>
                  <a:lnTo>
                    <a:pt x="1" y="20036"/>
                  </a:lnTo>
                  <a:lnTo>
                    <a:pt x="20427" y="10046"/>
                  </a:lnTo>
                  <a:lnTo>
                    <a:pt x="1"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7"/>
            <p:cNvSpPr/>
            <p:nvPr/>
          </p:nvSpPr>
          <p:spPr>
            <a:xfrm>
              <a:off x="1822766" y="-11"/>
              <a:ext cx="607856" cy="322577"/>
            </a:xfrm>
            <a:custGeom>
              <a:avLst/>
              <a:gdLst/>
              <a:ahLst/>
              <a:cxnLst/>
              <a:rect l="l" t="t" r="r" b="b"/>
              <a:pathLst>
                <a:path w="20427" h="10046" extrusionOk="0">
                  <a:moveTo>
                    <a:pt x="0" y="0"/>
                  </a:moveTo>
                  <a:lnTo>
                    <a:pt x="0" y="10046"/>
                  </a:lnTo>
                  <a:lnTo>
                    <a:pt x="20427"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7"/>
            <p:cNvSpPr/>
            <p:nvPr/>
          </p:nvSpPr>
          <p:spPr>
            <a:xfrm>
              <a:off x="2430592" y="-11"/>
              <a:ext cx="607886" cy="643356"/>
            </a:xfrm>
            <a:custGeom>
              <a:avLst/>
              <a:gdLst/>
              <a:ahLst/>
              <a:cxnLst/>
              <a:rect l="l" t="t" r="r" b="b"/>
              <a:pathLst>
                <a:path w="20428" h="20036" extrusionOk="0">
                  <a:moveTo>
                    <a:pt x="1" y="0"/>
                  </a:moveTo>
                  <a:lnTo>
                    <a:pt x="1" y="20036"/>
                  </a:lnTo>
                  <a:lnTo>
                    <a:pt x="20427" y="10046"/>
                  </a:lnTo>
                  <a:lnTo>
                    <a:pt x="1"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7"/>
            <p:cNvSpPr/>
            <p:nvPr/>
          </p:nvSpPr>
          <p:spPr>
            <a:xfrm>
              <a:off x="892" y="322534"/>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7"/>
            <p:cNvSpPr/>
            <p:nvPr/>
          </p:nvSpPr>
          <p:spPr>
            <a:xfrm>
              <a:off x="608719" y="643313"/>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7"/>
            <p:cNvSpPr/>
            <p:nvPr/>
          </p:nvSpPr>
          <p:spPr>
            <a:xfrm>
              <a:off x="892" y="965890"/>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7"/>
            <p:cNvSpPr/>
            <p:nvPr/>
          </p:nvSpPr>
          <p:spPr>
            <a:xfrm>
              <a:off x="608719" y="1286669"/>
              <a:ext cx="606220"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7"/>
            <p:cNvSpPr/>
            <p:nvPr/>
          </p:nvSpPr>
          <p:spPr>
            <a:xfrm>
              <a:off x="892" y="1609246"/>
              <a:ext cx="607856" cy="643388"/>
            </a:xfrm>
            <a:custGeom>
              <a:avLst/>
              <a:gdLst/>
              <a:ahLst/>
              <a:cxnLst/>
              <a:rect l="l" t="t" r="r" b="b"/>
              <a:pathLst>
                <a:path w="20427" h="20037" extrusionOk="0">
                  <a:moveTo>
                    <a:pt x="20427" y="1"/>
                  </a:moveTo>
                  <a:lnTo>
                    <a:pt x="0" y="9991"/>
                  </a:lnTo>
                  <a:lnTo>
                    <a:pt x="20427" y="20036"/>
                  </a:lnTo>
                  <a:lnTo>
                    <a:pt x="20427"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7"/>
            <p:cNvSpPr/>
            <p:nvPr/>
          </p:nvSpPr>
          <p:spPr>
            <a:xfrm>
              <a:off x="1214909"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7"/>
            <p:cNvSpPr/>
            <p:nvPr/>
          </p:nvSpPr>
          <p:spPr>
            <a:xfrm>
              <a:off x="1214909" y="965890"/>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7"/>
            <p:cNvSpPr/>
            <p:nvPr/>
          </p:nvSpPr>
          <p:spPr>
            <a:xfrm>
              <a:off x="1214909" y="1609246"/>
              <a:ext cx="607886" cy="643388"/>
            </a:xfrm>
            <a:custGeom>
              <a:avLst/>
              <a:gdLst/>
              <a:ahLst/>
              <a:cxnLst/>
              <a:rect l="l" t="t" r="r" b="b"/>
              <a:pathLst>
                <a:path w="20428" h="20037" extrusionOk="0">
                  <a:moveTo>
                    <a:pt x="20427" y="1"/>
                  </a:moveTo>
                  <a:lnTo>
                    <a:pt x="1" y="9991"/>
                  </a:lnTo>
                  <a:lnTo>
                    <a:pt x="20427" y="20036"/>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7"/>
            <p:cNvSpPr/>
            <p:nvPr/>
          </p:nvSpPr>
          <p:spPr>
            <a:xfrm>
              <a:off x="2430592" y="322534"/>
              <a:ext cx="607886"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7"/>
            <p:cNvSpPr/>
            <p:nvPr/>
          </p:nvSpPr>
          <p:spPr>
            <a:xfrm>
              <a:off x="892" y="-11"/>
              <a:ext cx="607856" cy="322577"/>
            </a:xfrm>
            <a:custGeom>
              <a:avLst/>
              <a:gdLst/>
              <a:ahLst/>
              <a:cxnLst/>
              <a:rect l="l" t="t" r="r" b="b"/>
              <a:pathLst>
                <a:path w="20427" h="10046" extrusionOk="0">
                  <a:moveTo>
                    <a:pt x="0" y="0"/>
                  </a:moveTo>
                  <a:lnTo>
                    <a:pt x="20427"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7"/>
            <p:cNvSpPr/>
            <p:nvPr/>
          </p:nvSpPr>
          <p:spPr>
            <a:xfrm>
              <a:off x="608719" y="-11"/>
              <a:ext cx="606220"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7"/>
            <p:cNvSpPr/>
            <p:nvPr/>
          </p:nvSpPr>
          <p:spPr>
            <a:xfrm>
              <a:off x="1214909" y="-11"/>
              <a:ext cx="607886" cy="322577"/>
            </a:xfrm>
            <a:custGeom>
              <a:avLst/>
              <a:gdLst/>
              <a:ahLst/>
              <a:cxnLst/>
              <a:rect l="l" t="t" r="r" b="b"/>
              <a:pathLst>
                <a:path w="20428" h="10046" extrusionOk="0">
                  <a:moveTo>
                    <a:pt x="1" y="0"/>
                  </a:moveTo>
                  <a:lnTo>
                    <a:pt x="20427" y="10046"/>
                  </a:lnTo>
                  <a:lnTo>
                    <a:pt x="20427"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8" name="Google Shape;328;p7"/>
          <p:cNvGrpSpPr/>
          <p:nvPr/>
        </p:nvGrpSpPr>
        <p:grpSpPr>
          <a:xfrm>
            <a:off x="6714243" y="3860093"/>
            <a:ext cx="2429755" cy="1286712"/>
            <a:chOff x="6714243" y="3860093"/>
            <a:chExt cx="2429755" cy="1286712"/>
          </a:xfrm>
        </p:grpSpPr>
        <p:sp>
          <p:nvSpPr>
            <p:cNvPr id="329" name="Google Shape;329;p7"/>
            <p:cNvSpPr/>
            <p:nvPr/>
          </p:nvSpPr>
          <p:spPr>
            <a:xfrm>
              <a:off x="7929952" y="3860093"/>
              <a:ext cx="606220" cy="643388"/>
            </a:xfrm>
            <a:custGeom>
              <a:avLst/>
              <a:gdLst/>
              <a:ahLst/>
              <a:cxnLst/>
              <a:rect l="l" t="t" r="r" b="b"/>
              <a:pathLst>
                <a:path w="20372" h="20037" extrusionOk="0">
                  <a:moveTo>
                    <a:pt x="0" y="0"/>
                  </a:moveTo>
                  <a:lnTo>
                    <a:pt x="0" y="20036"/>
                  </a:lnTo>
                  <a:lnTo>
                    <a:pt x="20371" y="10046"/>
                  </a:lnTo>
                  <a:lnTo>
                    <a:pt x="0"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7"/>
            <p:cNvSpPr/>
            <p:nvPr/>
          </p:nvSpPr>
          <p:spPr>
            <a:xfrm>
              <a:off x="8536142" y="4182670"/>
              <a:ext cx="607856" cy="643356"/>
            </a:xfrm>
            <a:custGeom>
              <a:avLst/>
              <a:gdLst/>
              <a:ahLst/>
              <a:cxnLst/>
              <a:rect l="l" t="t" r="r" b="b"/>
              <a:pathLst>
                <a:path w="20427" h="20036" extrusionOk="0">
                  <a:moveTo>
                    <a:pt x="0" y="0"/>
                  </a:moveTo>
                  <a:lnTo>
                    <a:pt x="0" y="20036"/>
                  </a:lnTo>
                  <a:lnTo>
                    <a:pt x="20427" y="9990"/>
                  </a:lnTo>
                  <a:lnTo>
                    <a:pt x="0"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7"/>
            <p:cNvSpPr/>
            <p:nvPr/>
          </p:nvSpPr>
          <p:spPr>
            <a:xfrm>
              <a:off x="7322095" y="4825993"/>
              <a:ext cx="607886" cy="320811"/>
            </a:xfrm>
            <a:custGeom>
              <a:avLst/>
              <a:gdLst/>
              <a:ahLst/>
              <a:cxnLst/>
              <a:rect l="l" t="t" r="r" b="b"/>
              <a:pathLst>
                <a:path w="20428" h="9991" extrusionOk="0">
                  <a:moveTo>
                    <a:pt x="1" y="1"/>
                  </a:moveTo>
                  <a:lnTo>
                    <a:pt x="1" y="9991"/>
                  </a:lnTo>
                  <a:lnTo>
                    <a:pt x="20427" y="9991"/>
                  </a:lnTo>
                  <a:lnTo>
                    <a:pt x="1"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7"/>
            <p:cNvSpPr/>
            <p:nvPr/>
          </p:nvSpPr>
          <p:spPr>
            <a:xfrm>
              <a:off x="7929952" y="4503448"/>
              <a:ext cx="606220" cy="643356"/>
            </a:xfrm>
            <a:custGeom>
              <a:avLst/>
              <a:gdLst/>
              <a:ahLst/>
              <a:cxnLst/>
              <a:rect l="l" t="t" r="r" b="b"/>
              <a:pathLst>
                <a:path w="20372" h="20036" extrusionOk="0">
                  <a:moveTo>
                    <a:pt x="0" y="0"/>
                  </a:moveTo>
                  <a:lnTo>
                    <a:pt x="0" y="20036"/>
                  </a:lnTo>
                  <a:lnTo>
                    <a:pt x="20371" y="10046"/>
                  </a:lnTo>
                  <a:lnTo>
                    <a:pt x="0"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7"/>
            <p:cNvSpPr/>
            <p:nvPr/>
          </p:nvSpPr>
          <p:spPr>
            <a:xfrm>
              <a:off x="8536142" y="4825993"/>
              <a:ext cx="607856" cy="320811"/>
            </a:xfrm>
            <a:custGeom>
              <a:avLst/>
              <a:gdLst/>
              <a:ahLst/>
              <a:cxnLst/>
              <a:rect l="l" t="t" r="r" b="b"/>
              <a:pathLst>
                <a:path w="20427" h="9991" extrusionOk="0">
                  <a:moveTo>
                    <a:pt x="0" y="1"/>
                  </a:moveTo>
                  <a:lnTo>
                    <a:pt x="0" y="9991"/>
                  </a:lnTo>
                  <a:lnTo>
                    <a:pt x="20427" y="9991"/>
                  </a:lnTo>
                  <a:lnTo>
                    <a:pt x="0"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7"/>
            <p:cNvSpPr/>
            <p:nvPr/>
          </p:nvSpPr>
          <p:spPr>
            <a:xfrm>
              <a:off x="7322095" y="3860093"/>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7"/>
            <p:cNvSpPr/>
            <p:nvPr/>
          </p:nvSpPr>
          <p:spPr>
            <a:xfrm>
              <a:off x="8536142" y="3860093"/>
              <a:ext cx="607856" cy="643388"/>
            </a:xfrm>
            <a:custGeom>
              <a:avLst/>
              <a:gdLst/>
              <a:ahLst/>
              <a:cxnLst/>
              <a:rect l="l" t="t" r="r" b="b"/>
              <a:pathLst>
                <a:path w="20427" h="20037" extrusionOk="0">
                  <a:moveTo>
                    <a:pt x="20427" y="0"/>
                  </a:moveTo>
                  <a:lnTo>
                    <a:pt x="0" y="10046"/>
                  </a:lnTo>
                  <a:lnTo>
                    <a:pt x="20427" y="20036"/>
                  </a:lnTo>
                  <a:lnTo>
                    <a:pt x="20427"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7"/>
            <p:cNvSpPr/>
            <p:nvPr/>
          </p:nvSpPr>
          <p:spPr>
            <a:xfrm>
              <a:off x="7929952" y="4182670"/>
              <a:ext cx="606220" cy="643356"/>
            </a:xfrm>
            <a:custGeom>
              <a:avLst/>
              <a:gdLst/>
              <a:ahLst/>
              <a:cxnLst/>
              <a:rect l="l" t="t" r="r" b="b"/>
              <a:pathLst>
                <a:path w="20372" h="20036" extrusionOk="0">
                  <a:moveTo>
                    <a:pt x="20371" y="0"/>
                  </a:moveTo>
                  <a:lnTo>
                    <a:pt x="0" y="9990"/>
                  </a:lnTo>
                  <a:lnTo>
                    <a:pt x="20371" y="20036"/>
                  </a:lnTo>
                  <a:lnTo>
                    <a:pt x="20371"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7"/>
            <p:cNvSpPr/>
            <p:nvPr/>
          </p:nvSpPr>
          <p:spPr>
            <a:xfrm>
              <a:off x="7322095" y="4503448"/>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7"/>
            <p:cNvSpPr/>
            <p:nvPr/>
          </p:nvSpPr>
          <p:spPr>
            <a:xfrm>
              <a:off x="7929952" y="4825993"/>
              <a:ext cx="606220" cy="320811"/>
            </a:xfrm>
            <a:custGeom>
              <a:avLst/>
              <a:gdLst/>
              <a:ahLst/>
              <a:cxnLst/>
              <a:rect l="l" t="t" r="r" b="b"/>
              <a:pathLst>
                <a:path w="20372" h="9991" extrusionOk="0">
                  <a:moveTo>
                    <a:pt x="20371" y="1"/>
                  </a:moveTo>
                  <a:lnTo>
                    <a:pt x="0" y="9991"/>
                  </a:lnTo>
                  <a:lnTo>
                    <a:pt x="20371" y="9991"/>
                  </a:lnTo>
                  <a:lnTo>
                    <a:pt x="20371"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7"/>
            <p:cNvSpPr/>
            <p:nvPr/>
          </p:nvSpPr>
          <p:spPr>
            <a:xfrm>
              <a:off x="8536142" y="4503448"/>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7"/>
            <p:cNvSpPr/>
            <p:nvPr/>
          </p:nvSpPr>
          <p:spPr>
            <a:xfrm>
              <a:off x="6714243" y="4825993"/>
              <a:ext cx="607856" cy="320811"/>
            </a:xfrm>
            <a:custGeom>
              <a:avLst/>
              <a:gdLst/>
              <a:ahLst/>
              <a:cxnLst/>
              <a:rect l="l" t="t" r="r" b="b"/>
              <a:pathLst>
                <a:path w="20427" h="9991" extrusionOk="0">
                  <a:moveTo>
                    <a:pt x="20427" y="1"/>
                  </a:moveTo>
                  <a:lnTo>
                    <a:pt x="0" y="9991"/>
                  </a:lnTo>
                  <a:lnTo>
                    <a:pt x="20427" y="9991"/>
                  </a:lnTo>
                  <a:lnTo>
                    <a:pt x="20427"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1" name="Google Shape;341;p7"/>
          <p:cNvSpPr txBox="1">
            <a:spLocks noGrp="1"/>
          </p:cNvSpPr>
          <p:nvPr>
            <p:ph type="title"/>
          </p:nvPr>
        </p:nvSpPr>
        <p:spPr>
          <a:xfrm>
            <a:off x="1320025" y="866525"/>
            <a:ext cx="6455700" cy="6681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42" name="Google Shape;342;p7"/>
          <p:cNvSpPr txBox="1">
            <a:spLocks noGrp="1"/>
          </p:cNvSpPr>
          <p:nvPr>
            <p:ph type="body" idx="1"/>
          </p:nvPr>
        </p:nvSpPr>
        <p:spPr>
          <a:xfrm>
            <a:off x="1320025" y="1582625"/>
            <a:ext cx="3133500" cy="29553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343" name="Google Shape;343;p7"/>
          <p:cNvSpPr txBox="1">
            <a:spLocks noGrp="1"/>
          </p:cNvSpPr>
          <p:nvPr>
            <p:ph type="body" idx="2"/>
          </p:nvPr>
        </p:nvSpPr>
        <p:spPr>
          <a:xfrm>
            <a:off x="4642177" y="1582625"/>
            <a:ext cx="3133500" cy="29553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344" name="Google Shape;344;p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8"/>
        <p:cNvGrpSpPr/>
        <p:nvPr/>
      </p:nvGrpSpPr>
      <p:grpSpPr>
        <a:xfrm>
          <a:off x="0" y="0"/>
          <a:ext cx="0" cy="0"/>
          <a:chOff x="0" y="0"/>
          <a:chExt cx="0" cy="0"/>
        </a:xfrm>
      </p:grpSpPr>
      <p:grpSp>
        <p:nvGrpSpPr>
          <p:cNvPr id="389" name="Google Shape;389;p9"/>
          <p:cNvGrpSpPr/>
          <p:nvPr/>
        </p:nvGrpSpPr>
        <p:grpSpPr>
          <a:xfrm rot="10800000" flipH="1">
            <a:off x="900" y="4225833"/>
            <a:ext cx="9143992" cy="917662"/>
            <a:chOff x="900" y="0"/>
            <a:chExt cx="9143992" cy="1286721"/>
          </a:xfrm>
        </p:grpSpPr>
        <p:sp>
          <p:nvSpPr>
            <p:cNvPr id="390" name="Google Shape;390;p9"/>
            <p:cNvSpPr/>
            <p:nvPr/>
          </p:nvSpPr>
          <p:spPr>
            <a:xfrm>
              <a:off x="4878953" y="643320"/>
              <a:ext cx="609899" cy="643388"/>
            </a:xfrm>
            <a:custGeom>
              <a:avLst/>
              <a:gdLst/>
              <a:ahLst/>
              <a:cxnLst/>
              <a:rect l="l" t="t" r="r" b="b"/>
              <a:pathLst>
                <a:path w="20427" h="20037" extrusionOk="0">
                  <a:moveTo>
                    <a:pt x="0" y="1"/>
                  </a:moveTo>
                  <a:lnTo>
                    <a:pt x="0" y="20037"/>
                  </a:lnTo>
                  <a:lnTo>
                    <a:pt x="20427"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9"/>
            <p:cNvSpPr/>
            <p:nvPr/>
          </p:nvSpPr>
          <p:spPr>
            <a:xfrm>
              <a:off x="5488830" y="322543"/>
              <a:ext cx="608257" cy="643388"/>
            </a:xfrm>
            <a:custGeom>
              <a:avLst/>
              <a:gdLst/>
              <a:ahLst/>
              <a:cxnLst/>
              <a:rect l="l" t="t" r="r" b="b"/>
              <a:pathLst>
                <a:path w="20372" h="20037" extrusionOk="0">
                  <a:moveTo>
                    <a:pt x="1" y="1"/>
                  </a:moveTo>
                  <a:lnTo>
                    <a:pt x="1" y="20037"/>
                  </a:lnTo>
                  <a:lnTo>
                    <a:pt x="20372" y="9991"/>
                  </a:lnTo>
                  <a:lnTo>
                    <a:pt x="1"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9"/>
            <p:cNvSpPr/>
            <p:nvPr/>
          </p:nvSpPr>
          <p:spPr>
            <a:xfrm>
              <a:off x="8536629" y="863"/>
              <a:ext cx="608257" cy="643388"/>
            </a:xfrm>
            <a:custGeom>
              <a:avLst/>
              <a:gdLst/>
              <a:ahLst/>
              <a:cxnLst/>
              <a:rect l="l" t="t" r="r" b="b"/>
              <a:pathLst>
                <a:path w="20372" h="20037" extrusionOk="0">
                  <a:moveTo>
                    <a:pt x="1" y="1"/>
                  </a:moveTo>
                  <a:lnTo>
                    <a:pt x="1" y="20037"/>
                  </a:lnTo>
                  <a:lnTo>
                    <a:pt x="20372" y="9991"/>
                  </a:lnTo>
                  <a:lnTo>
                    <a:pt x="1"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9"/>
            <p:cNvSpPr/>
            <p:nvPr/>
          </p:nvSpPr>
          <p:spPr>
            <a:xfrm>
              <a:off x="6706973" y="322543"/>
              <a:ext cx="609899" cy="643388"/>
            </a:xfrm>
            <a:custGeom>
              <a:avLst/>
              <a:gdLst/>
              <a:ahLst/>
              <a:cxnLst/>
              <a:rect l="l" t="t" r="r" b="b"/>
              <a:pathLst>
                <a:path w="20427" h="20037" extrusionOk="0">
                  <a:moveTo>
                    <a:pt x="0" y="1"/>
                  </a:moveTo>
                  <a:lnTo>
                    <a:pt x="0" y="20037"/>
                  </a:lnTo>
                  <a:lnTo>
                    <a:pt x="20427" y="9991"/>
                  </a:lnTo>
                  <a:lnTo>
                    <a:pt x="0"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9"/>
            <p:cNvSpPr/>
            <p:nvPr/>
          </p:nvSpPr>
          <p:spPr>
            <a:xfrm>
              <a:off x="4878953" y="0"/>
              <a:ext cx="609899" cy="643356"/>
            </a:xfrm>
            <a:custGeom>
              <a:avLst/>
              <a:gdLst/>
              <a:ahLst/>
              <a:cxnLst/>
              <a:rect l="l" t="t" r="r" b="b"/>
              <a:pathLst>
                <a:path w="20427" h="20036" extrusionOk="0">
                  <a:moveTo>
                    <a:pt x="0" y="0"/>
                  </a:moveTo>
                  <a:lnTo>
                    <a:pt x="0" y="20036"/>
                  </a:lnTo>
                  <a:lnTo>
                    <a:pt x="20427" y="10046"/>
                  </a:lnTo>
                  <a:lnTo>
                    <a:pt x="0"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9"/>
            <p:cNvSpPr/>
            <p:nvPr/>
          </p:nvSpPr>
          <p:spPr>
            <a:xfrm>
              <a:off x="5488830" y="0"/>
              <a:ext cx="608257" cy="322577"/>
            </a:xfrm>
            <a:custGeom>
              <a:avLst/>
              <a:gdLst/>
              <a:ahLst/>
              <a:cxnLst/>
              <a:rect l="l" t="t" r="r" b="b"/>
              <a:pathLst>
                <a:path w="20372" h="10046" extrusionOk="0">
                  <a:moveTo>
                    <a:pt x="1" y="0"/>
                  </a:moveTo>
                  <a:lnTo>
                    <a:pt x="1" y="10046"/>
                  </a:lnTo>
                  <a:lnTo>
                    <a:pt x="20372"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9"/>
            <p:cNvSpPr/>
            <p:nvPr/>
          </p:nvSpPr>
          <p:spPr>
            <a:xfrm>
              <a:off x="6097065" y="0"/>
              <a:ext cx="609929" cy="643356"/>
            </a:xfrm>
            <a:custGeom>
              <a:avLst/>
              <a:gdLst/>
              <a:ahLst/>
              <a:cxnLst/>
              <a:rect l="l" t="t" r="r" b="b"/>
              <a:pathLst>
                <a:path w="20428" h="20036" extrusionOk="0">
                  <a:moveTo>
                    <a:pt x="1" y="0"/>
                  </a:moveTo>
                  <a:lnTo>
                    <a:pt x="1" y="20036"/>
                  </a:lnTo>
                  <a:lnTo>
                    <a:pt x="20427" y="10046"/>
                  </a:lnTo>
                  <a:lnTo>
                    <a:pt x="1"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9"/>
            <p:cNvSpPr/>
            <p:nvPr/>
          </p:nvSpPr>
          <p:spPr>
            <a:xfrm>
              <a:off x="6706973" y="0"/>
              <a:ext cx="609899" cy="322577"/>
            </a:xfrm>
            <a:custGeom>
              <a:avLst/>
              <a:gdLst/>
              <a:ahLst/>
              <a:cxnLst/>
              <a:rect l="l" t="t" r="r" b="b"/>
              <a:pathLst>
                <a:path w="20427" h="10046" extrusionOk="0">
                  <a:moveTo>
                    <a:pt x="0" y="0"/>
                  </a:moveTo>
                  <a:lnTo>
                    <a:pt x="0" y="10046"/>
                  </a:lnTo>
                  <a:lnTo>
                    <a:pt x="20427"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9"/>
            <p:cNvSpPr/>
            <p:nvPr/>
          </p:nvSpPr>
          <p:spPr>
            <a:xfrm>
              <a:off x="7316850" y="0"/>
              <a:ext cx="609929" cy="643356"/>
            </a:xfrm>
            <a:custGeom>
              <a:avLst/>
              <a:gdLst/>
              <a:ahLst/>
              <a:cxnLst/>
              <a:rect l="l" t="t" r="r" b="b"/>
              <a:pathLst>
                <a:path w="20428" h="20036" extrusionOk="0">
                  <a:moveTo>
                    <a:pt x="1" y="0"/>
                  </a:moveTo>
                  <a:lnTo>
                    <a:pt x="1" y="20036"/>
                  </a:lnTo>
                  <a:lnTo>
                    <a:pt x="20427" y="10046"/>
                  </a:lnTo>
                  <a:lnTo>
                    <a:pt x="1"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9"/>
            <p:cNvSpPr/>
            <p:nvPr/>
          </p:nvSpPr>
          <p:spPr>
            <a:xfrm>
              <a:off x="4878953" y="322543"/>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9"/>
            <p:cNvSpPr/>
            <p:nvPr/>
          </p:nvSpPr>
          <p:spPr>
            <a:xfrm>
              <a:off x="5488830" y="643320"/>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9"/>
            <p:cNvSpPr/>
            <p:nvPr/>
          </p:nvSpPr>
          <p:spPr>
            <a:xfrm>
              <a:off x="7926751" y="863"/>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9"/>
            <p:cNvSpPr/>
            <p:nvPr/>
          </p:nvSpPr>
          <p:spPr>
            <a:xfrm>
              <a:off x="8536629" y="321640"/>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9"/>
            <p:cNvSpPr/>
            <p:nvPr/>
          </p:nvSpPr>
          <p:spPr>
            <a:xfrm>
              <a:off x="6097065" y="322543"/>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9"/>
            <p:cNvSpPr/>
            <p:nvPr/>
          </p:nvSpPr>
          <p:spPr>
            <a:xfrm>
              <a:off x="6706962" y="643329"/>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9"/>
            <p:cNvSpPr/>
            <p:nvPr/>
          </p:nvSpPr>
          <p:spPr>
            <a:xfrm>
              <a:off x="4878953" y="0"/>
              <a:ext cx="609899" cy="322577"/>
            </a:xfrm>
            <a:custGeom>
              <a:avLst/>
              <a:gdLst/>
              <a:ahLst/>
              <a:cxnLst/>
              <a:rect l="l" t="t" r="r" b="b"/>
              <a:pathLst>
                <a:path w="20427" h="10046" extrusionOk="0">
                  <a:moveTo>
                    <a:pt x="0" y="0"/>
                  </a:moveTo>
                  <a:lnTo>
                    <a:pt x="20427"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9"/>
            <p:cNvSpPr/>
            <p:nvPr/>
          </p:nvSpPr>
          <p:spPr>
            <a:xfrm>
              <a:off x="5488830" y="0"/>
              <a:ext cx="608257"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9"/>
            <p:cNvSpPr/>
            <p:nvPr/>
          </p:nvSpPr>
          <p:spPr>
            <a:xfrm>
              <a:off x="6097065" y="0"/>
              <a:ext cx="609929" cy="322577"/>
            </a:xfrm>
            <a:custGeom>
              <a:avLst/>
              <a:gdLst/>
              <a:ahLst/>
              <a:cxnLst/>
              <a:rect l="l" t="t" r="r" b="b"/>
              <a:pathLst>
                <a:path w="20428" h="10046" extrusionOk="0">
                  <a:moveTo>
                    <a:pt x="1"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9"/>
            <p:cNvSpPr/>
            <p:nvPr/>
          </p:nvSpPr>
          <p:spPr>
            <a:xfrm>
              <a:off x="8534993" y="0"/>
              <a:ext cx="609899" cy="322577"/>
            </a:xfrm>
            <a:custGeom>
              <a:avLst/>
              <a:gdLst/>
              <a:ahLst/>
              <a:cxnLst/>
              <a:rect l="l" t="t" r="r" b="b"/>
              <a:pathLst>
                <a:path w="20427" h="10046" extrusionOk="0">
                  <a:moveTo>
                    <a:pt x="0"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9"/>
            <p:cNvSpPr/>
            <p:nvPr/>
          </p:nvSpPr>
          <p:spPr>
            <a:xfrm>
              <a:off x="7926757" y="0"/>
              <a:ext cx="608257" cy="322577"/>
            </a:xfrm>
            <a:custGeom>
              <a:avLst/>
              <a:gdLst/>
              <a:ahLst/>
              <a:cxnLst/>
              <a:rect l="l" t="t" r="r" b="b"/>
              <a:pathLst>
                <a:path w="20372" h="10046" extrusionOk="0">
                  <a:moveTo>
                    <a:pt x="0" y="0"/>
                  </a:moveTo>
                  <a:lnTo>
                    <a:pt x="0" y="10046"/>
                  </a:lnTo>
                  <a:lnTo>
                    <a:pt x="20371"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9"/>
            <p:cNvSpPr/>
            <p:nvPr/>
          </p:nvSpPr>
          <p:spPr>
            <a:xfrm>
              <a:off x="7925909" y="321643"/>
              <a:ext cx="609899" cy="643388"/>
            </a:xfrm>
            <a:custGeom>
              <a:avLst/>
              <a:gdLst/>
              <a:ahLst/>
              <a:cxnLst/>
              <a:rect l="l" t="t" r="r" b="b"/>
              <a:pathLst>
                <a:path w="20427" h="20037" extrusionOk="0">
                  <a:moveTo>
                    <a:pt x="0" y="1"/>
                  </a:moveTo>
                  <a:lnTo>
                    <a:pt x="0" y="20037"/>
                  </a:lnTo>
                  <a:lnTo>
                    <a:pt x="20427" y="9991"/>
                  </a:lnTo>
                  <a:lnTo>
                    <a:pt x="0"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9"/>
            <p:cNvSpPr/>
            <p:nvPr/>
          </p:nvSpPr>
          <p:spPr>
            <a:xfrm flipH="1">
              <a:off x="7316858" y="643329"/>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9"/>
            <p:cNvSpPr/>
            <p:nvPr/>
          </p:nvSpPr>
          <p:spPr>
            <a:xfrm>
              <a:off x="900" y="643324"/>
              <a:ext cx="609899" cy="643388"/>
            </a:xfrm>
            <a:custGeom>
              <a:avLst/>
              <a:gdLst/>
              <a:ahLst/>
              <a:cxnLst/>
              <a:rect l="l" t="t" r="r" b="b"/>
              <a:pathLst>
                <a:path w="20427" h="20037" extrusionOk="0">
                  <a:moveTo>
                    <a:pt x="0" y="1"/>
                  </a:moveTo>
                  <a:lnTo>
                    <a:pt x="0" y="20037"/>
                  </a:lnTo>
                  <a:lnTo>
                    <a:pt x="20427"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9"/>
            <p:cNvSpPr/>
            <p:nvPr/>
          </p:nvSpPr>
          <p:spPr>
            <a:xfrm>
              <a:off x="610793" y="322545"/>
              <a:ext cx="608257" cy="643388"/>
            </a:xfrm>
            <a:custGeom>
              <a:avLst/>
              <a:gdLst/>
              <a:ahLst/>
              <a:cxnLst/>
              <a:rect l="l" t="t" r="r" b="b"/>
              <a:pathLst>
                <a:path w="20372" h="20037" extrusionOk="0">
                  <a:moveTo>
                    <a:pt x="1" y="1"/>
                  </a:moveTo>
                  <a:lnTo>
                    <a:pt x="1" y="20037"/>
                  </a:lnTo>
                  <a:lnTo>
                    <a:pt x="20372" y="9991"/>
                  </a:lnTo>
                  <a:lnTo>
                    <a:pt x="1"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9"/>
            <p:cNvSpPr/>
            <p:nvPr/>
          </p:nvSpPr>
          <p:spPr>
            <a:xfrm>
              <a:off x="3658671" y="863"/>
              <a:ext cx="608257" cy="643388"/>
            </a:xfrm>
            <a:custGeom>
              <a:avLst/>
              <a:gdLst/>
              <a:ahLst/>
              <a:cxnLst/>
              <a:rect l="l" t="t" r="r" b="b"/>
              <a:pathLst>
                <a:path w="20372" h="20037" extrusionOk="0">
                  <a:moveTo>
                    <a:pt x="1" y="1"/>
                  </a:moveTo>
                  <a:lnTo>
                    <a:pt x="1" y="20037"/>
                  </a:lnTo>
                  <a:lnTo>
                    <a:pt x="20372" y="9991"/>
                  </a:lnTo>
                  <a:lnTo>
                    <a:pt x="1"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9"/>
            <p:cNvSpPr/>
            <p:nvPr/>
          </p:nvSpPr>
          <p:spPr>
            <a:xfrm>
              <a:off x="1828968" y="322545"/>
              <a:ext cx="609899" cy="643388"/>
            </a:xfrm>
            <a:custGeom>
              <a:avLst/>
              <a:gdLst/>
              <a:ahLst/>
              <a:cxnLst/>
              <a:rect l="l" t="t" r="r" b="b"/>
              <a:pathLst>
                <a:path w="20427" h="20037" extrusionOk="0">
                  <a:moveTo>
                    <a:pt x="0" y="1"/>
                  </a:moveTo>
                  <a:lnTo>
                    <a:pt x="0" y="20037"/>
                  </a:lnTo>
                  <a:lnTo>
                    <a:pt x="20427" y="9991"/>
                  </a:lnTo>
                  <a:lnTo>
                    <a:pt x="0"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9"/>
            <p:cNvSpPr/>
            <p:nvPr/>
          </p:nvSpPr>
          <p:spPr>
            <a:xfrm>
              <a:off x="4266922" y="321642"/>
              <a:ext cx="609929" cy="643388"/>
            </a:xfrm>
            <a:custGeom>
              <a:avLst/>
              <a:gdLst/>
              <a:ahLst/>
              <a:cxnLst/>
              <a:rect l="l" t="t" r="r" b="b"/>
              <a:pathLst>
                <a:path w="20428" h="20037" extrusionOk="0">
                  <a:moveTo>
                    <a:pt x="1" y="1"/>
                  </a:moveTo>
                  <a:lnTo>
                    <a:pt x="1" y="20037"/>
                  </a:lnTo>
                  <a:lnTo>
                    <a:pt x="20427" y="10047"/>
                  </a:lnTo>
                  <a:lnTo>
                    <a:pt x="1"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9"/>
            <p:cNvSpPr/>
            <p:nvPr/>
          </p:nvSpPr>
          <p:spPr>
            <a:xfrm>
              <a:off x="900" y="0"/>
              <a:ext cx="609899" cy="643356"/>
            </a:xfrm>
            <a:custGeom>
              <a:avLst/>
              <a:gdLst/>
              <a:ahLst/>
              <a:cxnLst/>
              <a:rect l="l" t="t" r="r" b="b"/>
              <a:pathLst>
                <a:path w="20427" h="20036" extrusionOk="0">
                  <a:moveTo>
                    <a:pt x="0" y="0"/>
                  </a:moveTo>
                  <a:lnTo>
                    <a:pt x="0" y="20036"/>
                  </a:lnTo>
                  <a:lnTo>
                    <a:pt x="20427" y="10046"/>
                  </a:lnTo>
                  <a:lnTo>
                    <a:pt x="0" y="0"/>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9"/>
            <p:cNvSpPr/>
            <p:nvPr/>
          </p:nvSpPr>
          <p:spPr>
            <a:xfrm>
              <a:off x="610793" y="0"/>
              <a:ext cx="608257" cy="322577"/>
            </a:xfrm>
            <a:custGeom>
              <a:avLst/>
              <a:gdLst/>
              <a:ahLst/>
              <a:cxnLst/>
              <a:rect l="l" t="t" r="r" b="b"/>
              <a:pathLst>
                <a:path w="20372" h="10046" extrusionOk="0">
                  <a:moveTo>
                    <a:pt x="1" y="0"/>
                  </a:moveTo>
                  <a:lnTo>
                    <a:pt x="1" y="10046"/>
                  </a:lnTo>
                  <a:lnTo>
                    <a:pt x="20372"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9"/>
            <p:cNvSpPr/>
            <p:nvPr/>
          </p:nvSpPr>
          <p:spPr>
            <a:xfrm>
              <a:off x="1219044" y="0"/>
              <a:ext cx="609929" cy="643356"/>
            </a:xfrm>
            <a:custGeom>
              <a:avLst/>
              <a:gdLst/>
              <a:ahLst/>
              <a:cxnLst/>
              <a:rect l="l" t="t" r="r" b="b"/>
              <a:pathLst>
                <a:path w="20428" h="20036" extrusionOk="0">
                  <a:moveTo>
                    <a:pt x="1" y="0"/>
                  </a:moveTo>
                  <a:lnTo>
                    <a:pt x="1" y="20036"/>
                  </a:lnTo>
                  <a:lnTo>
                    <a:pt x="20427" y="10046"/>
                  </a:lnTo>
                  <a:lnTo>
                    <a:pt x="1"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9"/>
            <p:cNvSpPr/>
            <p:nvPr/>
          </p:nvSpPr>
          <p:spPr>
            <a:xfrm>
              <a:off x="1828968" y="0"/>
              <a:ext cx="609899" cy="322577"/>
            </a:xfrm>
            <a:custGeom>
              <a:avLst/>
              <a:gdLst/>
              <a:ahLst/>
              <a:cxnLst/>
              <a:rect l="l" t="t" r="r" b="b"/>
              <a:pathLst>
                <a:path w="20427" h="10046" extrusionOk="0">
                  <a:moveTo>
                    <a:pt x="0" y="0"/>
                  </a:moveTo>
                  <a:lnTo>
                    <a:pt x="0" y="10046"/>
                  </a:lnTo>
                  <a:lnTo>
                    <a:pt x="20427"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9"/>
            <p:cNvSpPr/>
            <p:nvPr/>
          </p:nvSpPr>
          <p:spPr>
            <a:xfrm>
              <a:off x="2438861" y="0"/>
              <a:ext cx="609929" cy="643356"/>
            </a:xfrm>
            <a:custGeom>
              <a:avLst/>
              <a:gdLst/>
              <a:ahLst/>
              <a:cxnLst/>
              <a:rect l="l" t="t" r="r" b="b"/>
              <a:pathLst>
                <a:path w="20428" h="20036" extrusionOk="0">
                  <a:moveTo>
                    <a:pt x="1" y="0"/>
                  </a:moveTo>
                  <a:lnTo>
                    <a:pt x="1" y="20036"/>
                  </a:lnTo>
                  <a:lnTo>
                    <a:pt x="20427" y="10046"/>
                  </a:lnTo>
                  <a:lnTo>
                    <a:pt x="1"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9"/>
            <p:cNvSpPr/>
            <p:nvPr/>
          </p:nvSpPr>
          <p:spPr>
            <a:xfrm>
              <a:off x="900" y="322545"/>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9"/>
            <p:cNvSpPr/>
            <p:nvPr/>
          </p:nvSpPr>
          <p:spPr>
            <a:xfrm>
              <a:off x="610793" y="643324"/>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9"/>
            <p:cNvSpPr/>
            <p:nvPr/>
          </p:nvSpPr>
          <p:spPr>
            <a:xfrm>
              <a:off x="3048778" y="863"/>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9"/>
            <p:cNvSpPr/>
            <p:nvPr/>
          </p:nvSpPr>
          <p:spPr>
            <a:xfrm>
              <a:off x="3658671" y="321642"/>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9"/>
            <p:cNvSpPr/>
            <p:nvPr/>
          </p:nvSpPr>
          <p:spPr>
            <a:xfrm>
              <a:off x="1219044" y="322545"/>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9"/>
            <p:cNvSpPr/>
            <p:nvPr/>
          </p:nvSpPr>
          <p:spPr>
            <a:xfrm>
              <a:off x="4266922" y="863"/>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9"/>
            <p:cNvSpPr/>
            <p:nvPr/>
          </p:nvSpPr>
          <p:spPr>
            <a:xfrm>
              <a:off x="900" y="0"/>
              <a:ext cx="609899" cy="322577"/>
            </a:xfrm>
            <a:custGeom>
              <a:avLst/>
              <a:gdLst/>
              <a:ahLst/>
              <a:cxnLst/>
              <a:rect l="l" t="t" r="r" b="b"/>
              <a:pathLst>
                <a:path w="20427" h="10046" extrusionOk="0">
                  <a:moveTo>
                    <a:pt x="0"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9"/>
            <p:cNvSpPr/>
            <p:nvPr/>
          </p:nvSpPr>
          <p:spPr>
            <a:xfrm>
              <a:off x="610793" y="0"/>
              <a:ext cx="608257"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9"/>
            <p:cNvSpPr/>
            <p:nvPr/>
          </p:nvSpPr>
          <p:spPr>
            <a:xfrm>
              <a:off x="1219044" y="0"/>
              <a:ext cx="609929" cy="322577"/>
            </a:xfrm>
            <a:custGeom>
              <a:avLst/>
              <a:gdLst/>
              <a:ahLst/>
              <a:cxnLst/>
              <a:rect l="l" t="t" r="r" b="b"/>
              <a:pathLst>
                <a:path w="20428" h="10046" extrusionOk="0">
                  <a:moveTo>
                    <a:pt x="1" y="0"/>
                  </a:moveTo>
                  <a:lnTo>
                    <a:pt x="20427" y="10046"/>
                  </a:lnTo>
                  <a:lnTo>
                    <a:pt x="20427"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9"/>
            <p:cNvSpPr/>
            <p:nvPr/>
          </p:nvSpPr>
          <p:spPr>
            <a:xfrm>
              <a:off x="4266958" y="0"/>
              <a:ext cx="609899" cy="322577"/>
            </a:xfrm>
            <a:custGeom>
              <a:avLst/>
              <a:gdLst/>
              <a:ahLst/>
              <a:cxnLst/>
              <a:rect l="l" t="t" r="r" b="b"/>
              <a:pathLst>
                <a:path w="20427" h="10046" extrusionOk="0">
                  <a:moveTo>
                    <a:pt x="0" y="0"/>
                  </a:moveTo>
                  <a:lnTo>
                    <a:pt x="0"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9"/>
            <p:cNvSpPr/>
            <p:nvPr/>
          </p:nvSpPr>
          <p:spPr>
            <a:xfrm>
              <a:off x="3657035" y="0"/>
              <a:ext cx="609899" cy="322577"/>
            </a:xfrm>
            <a:custGeom>
              <a:avLst/>
              <a:gdLst/>
              <a:ahLst/>
              <a:cxnLst/>
              <a:rect l="l" t="t" r="r" b="b"/>
              <a:pathLst>
                <a:path w="20427" h="10046" extrusionOk="0">
                  <a:moveTo>
                    <a:pt x="0"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9"/>
            <p:cNvSpPr/>
            <p:nvPr/>
          </p:nvSpPr>
          <p:spPr>
            <a:xfrm>
              <a:off x="3048784" y="0"/>
              <a:ext cx="608257" cy="322577"/>
            </a:xfrm>
            <a:custGeom>
              <a:avLst/>
              <a:gdLst/>
              <a:ahLst/>
              <a:cxnLst/>
              <a:rect l="l" t="t" r="r" b="b"/>
              <a:pathLst>
                <a:path w="20372" h="10046" extrusionOk="0">
                  <a:moveTo>
                    <a:pt x="0" y="0"/>
                  </a:moveTo>
                  <a:lnTo>
                    <a:pt x="0" y="10046"/>
                  </a:lnTo>
                  <a:lnTo>
                    <a:pt x="20371"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9"/>
            <p:cNvSpPr/>
            <p:nvPr/>
          </p:nvSpPr>
          <p:spPr>
            <a:xfrm>
              <a:off x="2438861" y="0"/>
              <a:ext cx="609929" cy="322577"/>
            </a:xfrm>
            <a:custGeom>
              <a:avLst/>
              <a:gdLst/>
              <a:ahLst/>
              <a:cxnLst/>
              <a:rect l="l" t="t" r="r" b="b"/>
              <a:pathLst>
                <a:path w="20428" h="10046" extrusionOk="0">
                  <a:moveTo>
                    <a:pt x="1" y="0"/>
                  </a:moveTo>
                  <a:lnTo>
                    <a:pt x="20427" y="10046"/>
                  </a:lnTo>
                  <a:lnTo>
                    <a:pt x="20427" y="0"/>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9"/>
            <p:cNvSpPr/>
            <p:nvPr/>
          </p:nvSpPr>
          <p:spPr>
            <a:xfrm>
              <a:off x="3047936" y="321645"/>
              <a:ext cx="609899" cy="643388"/>
            </a:xfrm>
            <a:custGeom>
              <a:avLst/>
              <a:gdLst/>
              <a:ahLst/>
              <a:cxnLst/>
              <a:rect l="l" t="t" r="r" b="b"/>
              <a:pathLst>
                <a:path w="20427" h="20037" extrusionOk="0">
                  <a:moveTo>
                    <a:pt x="0" y="1"/>
                  </a:moveTo>
                  <a:lnTo>
                    <a:pt x="0" y="20037"/>
                  </a:lnTo>
                  <a:lnTo>
                    <a:pt x="20427" y="9991"/>
                  </a:lnTo>
                  <a:lnTo>
                    <a:pt x="0"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9"/>
            <p:cNvSpPr/>
            <p:nvPr/>
          </p:nvSpPr>
          <p:spPr>
            <a:xfrm flipH="1">
              <a:off x="3658935" y="643332"/>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9"/>
            <p:cNvSpPr/>
            <p:nvPr/>
          </p:nvSpPr>
          <p:spPr>
            <a:xfrm flipH="1">
              <a:off x="1219312" y="643329"/>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8" name="Google Shape;438;p9"/>
          <p:cNvSpPr txBox="1">
            <a:spLocks noGrp="1"/>
          </p:cNvSpPr>
          <p:nvPr>
            <p:ph type="title"/>
          </p:nvPr>
        </p:nvSpPr>
        <p:spPr>
          <a:xfrm>
            <a:off x="0" y="0"/>
            <a:ext cx="9144000" cy="696300"/>
          </a:xfrm>
          <a:prstGeom prst="rect">
            <a:avLst/>
          </a:prstGeom>
        </p:spPr>
        <p:txBody>
          <a:bodyPr spcFirstLastPara="1" wrap="square" lIns="91425" tIns="91425" rIns="91425" bIns="91425" anchor="b" anchorCtr="0">
            <a:noAutofit/>
          </a:bodyPr>
          <a:lstStyle>
            <a:lvl1pPr lvl="0" algn="ctr">
              <a:spcBef>
                <a:spcPts val="0"/>
              </a:spcBef>
              <a:spcAft>
                <a:spcPts val="0"/>
              </a:spcAft>
              <a:buSzPts val="2000"/>
              <a:buNone/>
              <a:defRPr sz="2000"/>
            </a:lvl1pPr>
            <a:lvl2pPr lvl="1" algn="ctr">
              <a:spcBef>
                <a:spcPts val="0"/>
              </a:spcBef>
              <a:spcAft>
                <a:spcPts val="0"/>
              </a:spcAft>
              <a:buSzPts val="2000"/>
              <a:buNone/>
              <a:defRPr sz="2000"/>
            </a:lvl2pPr>
            <a:lvl3pPr lvl="2" algn="ctr">
              <a:spcBef>
                <a:spcPts val="0"/>
              </a:spcBef>
              <a:spcAft>
                <a:spcPts val="0"/>
              </a:spcAft>
              <a:buSzPts val="2000"/>
              <a:buNone/>
              <a:defRPr sz="2000"/>
            </a:lvl3pPr>
            <a:lvl4pPr lvl="3" algn="ctr">
              <a:spcBef>
                <a:spcPts val="0"/>
              </a:spcBef>
              <a:spcAft>
                <a:spcPts val="0"/>
              </a:spcAft>
              <a:buSzPts val="2000"/>
              <a:buNone/>
              <a:defRPr sz="2000"/>
            </a:lvl4pPr>
            <a:lvl5pPr lvl="4" algn="ctr">
              <a:spcBef>
                <a:spcPts val="0"/>
              </a:spcBef>
              <a:spcAft>
                <a:spcPts val="0"/>
              </a:spcAft>
              <a:buSzPts val="2000"/>
              <a:buNone/>
              <a:defRPr sz="2000"/>
            </a:lvl5pPr>
            <a:lvl6pPr lvl="5" algn="ctr">
              <a:spcBef>
                <a:spcPts val="0"/>
              </a:spcBef>
              <a:spcAft>
                <a:spcPts val="0"/>
              </a:spcAft>
              <a:buSzPts val="2000"/>
              <a:buNone/>
              <a:defRPr sz="2000"/>
            </a:lvl6pPr>
            <a:lvl7pPr lvl="6" algn="ctr">
              <a:spcBef>
                <a:spcPts val="0"/>
              </a:spcBef>
              <a:spcAft>
                <a:spcPts val="0"/>
              </a:spcAft>
              <a:buSzPts val="2000"/>
              <a:buNone/>
              <a:defRPr sz="2000"/>
            </a:lvl7pPr>
            <a:lvl8pPr lvl="7" algn="ctr">
              <a:spcBef>
                <a:spcPts val="0"/>
              </a:spcBef>
              <a:spcAft>
                <a:spcPts val="0"/>
              </a:spcAft>
              <a:buSzPts val="2000"/>
              <a:buNone/>
              <a:defRPr sz="2000"/>
            </a:lvl8pPr>
            <a:lvl9pPr lvl="8" algn="ctr">
              <a:spcBef>
                <a:spcPts val="0"/>
              </a:spcBef>
              <a:spcAft>
                <a:spcPts val="0"/>
              </a:spcAft>
              <a:buSzPts val="2000"/>
              <a:buNone/>
              <a:defRPr sz="2000"/>
            </a:lvl9pPr>
          </a:lstStyle>
          <a:p>
            <a:endParaRPr/>
          </a:p>
        </p:txBody>
      </p:sp>
      <p:sp>
        <p:nvSpPr>
          <p:cNvPr id="439" name="Google Shape;439;p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lateral pattern">
  <p:cSld name="BLANK_2">
    <p:spTree>
      <p:nvGrpSpPr>
        <p:cNvPr id="1" name="Shape 534"/>
        <p:cNvGrpSpPr/>
        <p:nvPr/>
      </p:nvGrpSpPr>
      <p:grpSpPr>
        <a:xfrm>
          <a:off x="0" y="0"/>
          <a:ext cx="0" cy="0"/>
          <a:chOff x="0" y="0"/>
          <a:chExt cx="0" cy="0"/>
        </a:xfrm>
      </p:grpSpPr>
      <p:sp>
        <p:nvSpPr>
          <p:cNvPr id="538" name="Google Shape;538;p12"/>
          <p:cNvSpPr/>
          <p:nvPr userDrawn="1"/>
        </p:nvSpPr>
        <p:spPr>
          <a:xfrm>
            <a:off x="7999250" y="642893"/>
            <a:ext cx="572913" cy="642969"/>
          </a:xfrm>
          <a:custGeom>
            <a:avLst/>
            <a:gdLst/>
            <a:ahLst/>
            <a:cxnLst/>
            <a:rect l="l" t="t" r="r" b="b"/>
            <a:pathLst>
              <a:path w="20372" h="20037" extrusionOk="0">
                <a:moveTo>
                  <a:pt x="0" y="1"/>
                </a:moveTo>
                <a:lnTo>
                  <a:pt x="0" y="20037"/>
                </a:lnTo>
                <a:lnTo>
                  <a:pt x="20371"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2"/>
          <p:cNvSpPr/>
          <p:nvPr/>
        </p:nvSpPr>
        <p:spPr>
          <a:xfrm>
            <a:off x="8572135" y="322323"/>
            <a:ext cx="574459" cy="642969"/>
          </a:xfrm>
          <a:custGeom>
            <a:avLst/>
            <a:gdLst/>
            <a:ahLst/>
            <a:cxnLst/>
            <a:rect l="l" t="t" r="r" b="b"/>
            <a:pathLst>
              <a:path w="20427" h="20037" extrusionOk="0">
                <a:moveTo>
                  <a:pt x="0" y="1"/>
                </a:moveTo>
                <a:lnTo>
                  <a:pt x="0" y="20037"/>
                </a:lnTo>
                <a:lnTo>
                  <a:pt x="20427" y="9991"/>
                </a:lnTo>
                <a:lnTo>
                  <a:pt x="0"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2"/>
          <p:cNvSpPr/>
          <p:nvPr userDrawn="1"/>
        </p:nvSpPr>
        <p:spPr>
          <a:xfrm>
            <a:off x="7999250" y="1285830"/>
            <a:ext cx="572913" cy="642969"/>
          </a:xfrm>
          <a:custGeom>
            <a:avLst/>
            <a:gdLst/>
            <a:ahLst/>
            <a:cxnLst/>
            <a:rect l="l" t="t" r="r" b="b"/>
            <a:pathLst>
              <a:path w="20372" h="20037" extrusionOk="0">
                <a:moveTo>
                  <a:pt x="0" y="1"/>
                </a:moveTo>
                <a:lnTo>
                  <a:pt x="0" y="20037"/>
                </a:lnTo>
                <a:lnTo>
                  <a:pt x="20371" y="10047"/>
                </a:lnTo>
                <a:lnTo>
                  <a:pt x="0"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2"/>
          <p:cNvSpPr/>
          <p:nvPr/>
        </p:nvSpPr>
        <p:spPr>
          <a:xfrm>
            <a:off x="8572135" y="3537007"/>
            <a:ext cx="574459" cy="642969"/>
          </a:xfrm>
          <a:custGeom>
            <a:avLst/>
            <a:gdLst/>
            <a:ahLst/>
            <a:cxnLst/>
            <a:rect l="l" t="t" r="r" b="b"/>
            <a:pathLst>
              <a:path w="20427" h="20037" extrusionOk="0">
                <a:moveTo>
                  <a:pt x="0" y="0"/>
                </a:moveTo>
                <a:lnTo>
                  <a:pt x="0" y="20036"/>
                </a:lnTo>
                <a:lnTo>
                  <a:pt x="20427" y="9990"/>
                </a:lnTo>
                <a:lnTo>
                  <a:pt x="0"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2"/>
          <p:cNvSpPr/>
          <p:nvPr/>
        </p:nvSpPr>
        <p:spPr>
          <a:xfrm>
            <a:off x="8572135" y="-12"/>
            <a:ext cx="574459" cy="322367"/>
          </a:xfrm>
          <a:custGeom>
            <a:avLst/>
            <a:gdLst/>
            <a:ahLst/>
            <a:cxnLst/>
            <a:rect l="l" t="t" r="r" b="b"/>
            <a:pathLst>
              <a:path w="20427" h="10046" extrusionOk="0">
                <a:moveTo>
                  <a:pt x="0" y="0"/>
                </a:moveTo>
                <a:lnTo>
                  <a:pt x="0" y="10046"/>
                </a:lnTo>
                <a:lnTo>
                  <a:pt x="20427"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2"/>
          <p:cNvSpPr/>
          <p:nvPr userDrawn="1"/>
        </p:nvSpPr>
        <p:spPr>
          <a:xfrm>
            <a:off x="7999250" y="322323"/>
            <a:ext cx="572913" cy="642969"/>
          </a:xfrm>
          <a:custGeom>
            <a:avLst/>
            <a:gdLst/>
            <a:ahLst/>
            <a:cxnLst/>
            <a:rect l="l" t="t" r="r" b="b"/>
            <a:pathLst>
              <a:path w="20372" h="20037" extrusionOk="0">
                <a:moveTo>
                  <a:pt x="20371" y="1"/>
                </a:moveTo>
                <a:lnTo>
                  <a:pt x="0" y="9991"/>
                </a:lnTo>
                <a:lnTo>
                  <a:pt x="20371" y="20037"/>
                </a:lnTo>
                <a:lnTo>
                  <a:pt x="20371" y="1"/>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2"/>
          <p:cNvSpPr/>
          <p:nvPr userDrawn="1"/>
        </p:nvSpPr>
        <p:spPr>
          <a:xfrm>
            <a:off x="7999250" y="965260"/>
            <a:ext cx="572913" cy="642969"/>
          </a:xfrm>
          <a:custGeom>
            <a:avLst/>
            <a:gdLst/>
            <a:ahLst/>
            <a:cxnLst/>
            <a:rect l="l" t="t" r="r" b="b"/>
            <a:pathLst>
              <a:path w="20372" h="20037" extrusionOk="0">
                <a:moveTo>
                  <a:pt x="20371" y="1"/>
                </a:moveTo>
                <a:lnTo>
                  <a:pt x="0" y="9991"/>
                </a:lnTo>
                <a:lnTo>
                  <a:pt x="20371" y="20037"/>
                </a:lnTo>
                <a:lnTo>
                  <a:pt x="20371"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2"/>
          <p:cNvSpPr/>
          <p:nvPr userDrawn="1"/>
        </p:nvSpPr>
        <p:spPr>
          <a:xfrm>
            <a:off x="7999250" y="2894070"/>
            <a:ext cx="572913" cy="642969"/>
          </a:xfrm>
          <a:custGeom>
            <a:avLst/>
            <a:gdLst/>
            <a:ahLst/>
            <a:cxnLst/>
            <a:rect l="l" t="t" r="r" b="b"/>
            <a:pathLst>
              <a:path w="20372" h="20037" extrusionOk="0">
                <a:moveTo>
                  <a:pt x="20371" y="0"/>
                </a:moveTo>
                <a:lnTo>
                  <a:pt x="0" y="9990"/>
                </a:lnTo>
                <a:lnTo>
                  <a:pt x="20371" y="20036"/>
                </a:lnTo>
                <a:lnTo>
                  <a:pt x="20371" y="0"/>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2"/>
          <p:cNvSpPr/>
          <p:nvPr/>
        </p:nvSpPr>
        <p:spPr>
          <a:xfrm>
            <a:off x="8572135" y="-12"/>
            <a:ext cx="574459" cy="642937"/>
          </a:xfrm>
          <a:custGeom>
            <a:avLst/>
            <a:gdLst/>
            <a:ahLst/>
            <a:cxnLst/>
            <a:rect l="l" t="t" r="r" b="b"/>
            <a:pathLst>
              <a:path w="20427" h="20036" extrusionOk="0">
                <a:moveTo>
                  <a:pt x="20427" y="0"/>
                </a:moveTo>
                <a:lnTo>
                  <a:pt x="0"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2"/>
          <p:cNvSpPr/>
          <p:nvPr userDrawn="1"/>
        </p:nvSpPr>
        <p:spPr>
          <a:xfrm>
            <a:off x="8572135" y="4500513"/>
            <a:ext cx="574459" cy="642937"/>
          </a:xfrm>
          <a:custGeom>
            <a:avLst/>
            <a:gdLst/>
            <a:ahLst/>
            <a:cxnLst/>
            <a:rect l="l" t="t" r="r" b="b"/>
            <a:pathLst>
              <a:path w="20427" h="20036" extrusionOk="0">
                <a:moveTo>
                  <a:pt x="20427" y="0"/>
                </a:moveTo>
                <a:lnTo>
                  <a:pt x="0" y="10046"/>
                </a:lnTo>
                <a:lnTo>
                  <a:pt x="20427" y="2003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2"/>
          <p:cNvSpPr/>
          <p:nvPr/>
        </p:nvSpPr>
        <p:spPr>
          <a:xfrm>
            <a:off x="8572135" y="4822848"/>
            <a:ext cx="574459" cy="320602"/>
          </a:xfrm>
          <a:custGeom>
            <a:avLst/>
            <a:gdLst/>
            <a:ahLst/>
            <a:cxnLst/>
            <a:rect l="l" t="t" r="r" b="b"/>
            <a:pathLst>
              <a:path w="20427" h="9991" extrusionOk="0">
                <a:moveTo>
                  <a:pt x="0" y="1"/>
                </a:moveTo>
                <a:lnTo>
                  <a:pt x="0" y="9991"/>
                </a:lnTo>
                <a:lnTo>
                  <a:pt x="20427" y="9991"/>
                </a:lnTo>
                <a:lnTo>
                  <a:pt x="0" y="1"/>
                </a:ln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2"/>
          <p:cNvSpPr/>
          <p:nvPr userDrawn="1"/>
        </p:nvSpPr>
        <p:spPr>
          <a:xfrm>
            <a:off x="8000053" y="1928767"/>
            <a:ext cx="572913" cy="642969"/>
          </a:xfrm>
          <a:custGeom>
            <a:avLst/>
            <a:gdLst/>
            <a:ahLst/>
            <a:cxnLst/>
            <a:rect l="l" t="t" r="r" b="b"/>
            <a:pathLst>
              <a:path w="20372" h="20037" extrusionOk="0">
                <a:moveTo>
                  <a:pt x="0" y="1"/>
                </a:moveTo>
                <a:lnTo>
                  <a:pt x="0" y="20037"/>
                </a:lnTo>
                <a:lnTo>
                  <a:pt x="20371" y="10046"/>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2"/>
          <p:cNvSpPr/>
          <p:nvPr userDrawn="1"/>
        </p:nvSpPr>
        <p:spPr>
          <a:xfrm>
            <a:off x="8000053" y="2571704"/>
            <a:ext cx="572913" cy="642969"/>
          </a:xfrm>
          <a:custGeom>
            <a:avLst/>
            <a:gdLst/>
            <a:ahLst/>
            <a:cxnLst/>
            <a:rect l="l" t="t" r="r" b="b"/>
            <a:pathLst>
              <a:path w="20372" h="20037" extrusionOk="0">
                <a:moveTo>
                  <a:pt x="0" y="1"/>
                </a:moveTo>
                <a:lnTo>
                  <a:pt x="0" y="20036"/>
                </a:lnTo>
                <a:lnTo>
                  <a:pt x="20371" y="10046"/>
                </a:lnTo>
                <a:lnTo>
                  <a:pt x="0"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2"/>
          <p:cNvSpPr/>
          <p:nvPr/>
        </p:nvSpPr>
        <p:spPr>
          <a:xfrm>
            <a:off x="8572938" y="1607753"/>
            <a:ext cx="574459" cy="642969"/>
          </a:xfrm>
          <a:custGeom>
            <a:avLst/>
            <a:gdLst/>
            <a:ahLst/>
            <a:cxnLst/>
            <a:rect l="l" t="t" r="r" b="b"/>
            <a:pathLst>
              <a:path w="20427" h="20037" extrusionOk="0">
                <a:moveTo>
                  <a:pt x="0" y="0"/>
                </a:moveTo>
                <a:lnTo>
                  <a:pt x="0" y="20036"/>
                </a:lnTo>
                <a:lnTo>
                  <a:pt x="20427" y="9991"/>
                </a:lnTo>
                <a:lnTo>
                  <a:pt x="0" y="0"/>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2"/>
          <p:cNvSpPr txBox="1">
            <a:spLocks noGrp="1"/>
          </p:cNvSpPr>
          <p:nvPr userDrawn="1">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lateral pattern" preserve="1">
  <p:cSld name="Empty blank lateral pattern">
    <p:spTree>
      <p:nvGrpSpPr>
        <p:cNvPr id="1" name="Shape 534"/>
        <p:cNvGrpSpPr/>
        <p:nvPr/>
      </p:nvGrpSpPr>
      <p:grpSpPr>
        <a:xfrm>
          <a:off x="0" y="0"/>
          <a:ext cx="0" cy="0"/>
          <a:chOff x="0" y="0"/>
          <a:chExt cx="0" cy="0"/>
        </a:xfrm>
      </p:grpSpPr>
      <p:sp>
        <p:nvSpPr>
          <p:cNvPr id="539" name="Google Shape;539;p12"/>
          <p:cNvSpPr/>
          <p:nvPr/>
        </p:nvSpPr>
        <p:spPr>
          <a:xfrm>
            <a:off x="8572135" y="322323"/>
            <a:ext cx="574459" cy="642969"/>
          </a:xfrm>
          <a:custGeom>
            <a:avLst/>
            <a:gdLst/>
            <a:ahLst/>
            <a:cxnLst/>
            <a:rect l="l" t="t" r="r" b="b"/>
            <a:pathLst>
              <a:path w="20427" h="20037" extrusionOk="0">
                <a:moveTo>
                  <a:pt x="0" y="1"/>
                </a:moveTo>
                <a:lnTo>
                  <a:pt x="0" y="20037"/>
                </a:lnTo>
                <a:lnTo>
                  <a:pt x="20427" y="9991"/>
                </a:lnTo>
                <a:lnTo>
                  <a:pt x="0"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2"/>
          <p:cNvSpPr/>
          <p:nvPr/>
        </p:nvSpPr>
        <p:spPr>
          <a:xfrm>
            <a:off x="8572135" y="-12"/>
            <a:ext cx="574459" cy="322367"/>
          </a:xfrm>
          <a:custGeom>
            <a:avLst/>
            <a:gdLst/>
            <a:ahLst/>
            <a:cxnLst/>
            <a:rect l="l" t="t" r="r" b="b"/>
            <a:pathLst>
              <a:path w="20427" h="10046" extrusionOk="0">
                <a:moveTo>
                  <a:pt x="0" y="0"/>
                </a:moveTo>
                <a:lnTo>
                  <a:pt x="0" y="10046"/>
                </a:lnTo>
                <a:lnTo>
                  <a:pt x="20427"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2"/>
          <p:cNvSpPr/>
          <p:nvPr userDrawn="1"/>
        </p:nvSpPr>
        <p:spPr>
          <a:xfrm>
            <a:off x="7999250" y="322323"/>
            <a:ext cx="572913" cy="642969"/>
          </a:xfrm>
          <a:custGeom>
            <a:avLst/>
            <a:gdLst/>
            <a:ahLst/>
            <a:cxnLst/>
            <a:rect l="l" t="t" r="r" b="b"/>
            <a:pathLst>
              <a:path w="20372" h="20037" extrusionOk="0">
                <a:moveTo>
                  <a:pt x="20371" y="1"/>
                </a:moveTo>
                <a:lnTo>
                  <a:pt x="0" y="9991"/>
                </a:lnTo>
                <a:lnTo>
                  <a:pt x="20371" y="20037"/>
                </a:lnTo>
                <a:lnTo>
                  <a:pt x="20371" y="1"/>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2"/>
          <p:cNvSpPr/>
          <p:nvPr userDrawn="1"/>
        </p:nvSpPr>
        <p:spPr>
          <a:xfrm>
            <a:off x="7999250" y="965260"/>
            <a:ext cx="572913" cy="642969"/>
          </a:xfrm>
          <a:custGeom>
            <a:avLst/>
            <a:gdLst/>
            <a:ahLst/>
            <a:cxnLst/>
            <a:rect l="l" t="t" r="r" b="b"/>
            <a:pathLst>
              <a:path w="20372" h="20037" extrusionOk="0">
                <a:moveTo>
                  <a:pt x="20371" y="1"/>
                </a:moveTo>
                <a:lnTo>
                  <a:pt x="0" y="9991"/>
                </a:lnTo>
                <a:lnTo>
                  <a:pt x="20371" y="20037"/>
                </a:lnTo>
                <a:lnTo>
                  <a:pt x="20371"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2"/>
          <p:cNvSpPr/>
          <p:nvPr/>
        </p:nvSpPr>
        <p:spPr>
          <a:xfrm>
            <a:off x="8572135" y="-12"/>
            <a:ext cx="574459" cy="642937"/>
          </a:xfrm>
          <a:custGeom>
            <a:avLst/>
            <a:gdLst/>
            <a:ahLst/>
            <a:cxnLst/>
            <a:rect l="l" t="t" r="r" b="b"/>
            <a:pathLst>
              <a:path w="20427" h="20036" extrusionOk="0">
                <a:moveTo>
                  <a:pt x="20427" y="0"/>
                </a:moveTo>
                <a:lnTo>
                  <a:pt x="0"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2"/>
          <p:cNvSpPr/>
          <p:nvPr userDrawn="1"/>
        </p:nvSpPr>
        <p:spPr>
          <a:xfrm>
            <a:off x="8572135" y="4500513"/>
            <a:ext cx="574459" cy="642937"/>
          </a:xfrm>
          <a:custGeom>
            <a:avLst/>
            <a:gdLst/>
            <a:ahLst/>
            <a:cxnLst/>
            <a:rect l="l" t="t" r="r" b="b"/>
            <a:pathLst>
              <a:path w="20427" h="20036" extrusionOk="0">
                <a:moveTo>
                  <a:pt x="20427" y="0"/>
                </a:moveTo>
                <a:lnTo>
                  <a:pt x="0" y="10046"/>
                </a:lnTo>
                <a:lnTo>
                  <a:pt x="20427" y="2003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2"/>
          <p:cNvSpPr/>
          <p:nvPr/>
        </p:nvSpPr>
        <p:spPr>
          <a:xfrm>
            <a:off x="8572135" y="4822848"/>
            <a:ext cx="574459" cy="320602"/>
          </a:xfrm>
          <a:custGeom>
            <a:avLst/>
            <a:gdLst/>
            <a:ahLst/>
            <a:cxnLst/>
            <a:rect l="l" t="t" r="r" b="b"/>
            <a:pathLst>
              <a:path w="20427" h="9991" extrusionOk="0">
                <a:moveTo>
                  <a:pt x="0" y="1"/>
                </a:moveTo>
                <a:lnTo>
                  <a:pt x="0" y="9991"/>
                </a:lnTo>
                <a:lnTo>
                  <a:pt x="20427" y="9991"/>
                </a:lnTo>
                <a:lnTo>
                  <a:pt x="0" y="1"/>
                </a:ln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2"/>
          <p:cNvSpPr/>
          <p:nvPr/>
        </p:nvSpPr>
        <p:spPr>
          <a:xfrm>
            <a:off x="8572938" y="1607753"/>
            <a:ext cx="574459" cy="642969"/>
          </a:xfrm>
          <a:custGeom>
            <a:avLst/>
            <a:gdLst/>
            <a:ahLst/>
            <a:cxnLst/>
            <a:rect l="l" t="t" r="r" b="b"/>
            <a:pathLst>
              <a:path w="20427" h="20037" extrusionOk="0">
                <a:moveTo>
                  <a:pt x="0" y="0"/>
                </a:moveTo>
                <a:lnTo>
                  <a:pt x="0" y="20036"/>
                </a:lnTo>
                <a:lnTo>
                  <a:pt x="20427" y="9991"/>
                </a:lnTo>
                <a:lnTo>
                  <a:pt x="0" y="0"/>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2"/>
          <p:cNvSpPr txBox="1">
            <a:spLocks noGrp="1"/>
          </p:cNvSpPr>
          <p:nvPr userDrawn="1">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dirty="0"/>
          </a:p>
        </p:txBody>
      </p:sp>
    </p:spTree>
    <p:extLst>
      <p:ext uri="{BB962C8B-B14F-4D97-AF65-F5344CB8AC3E}">
        <p14:creationId xmlns:p14="http://schemas.microsoft.com/office/powerpoint/2010/main" val="985325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lateral pattern" preserve="1">
  <p:cSld name="1_Blank lateral pattern">
    <p:spTree>
      <p:nvGrpSpPr>
        <p:cNvPr id="1" name="Shape 534"/>
        <p:cNvGrpSpPr/>
        <p:nvPr/>
      </p:nvGrpSpPr>
      <p:grpSpPr>
        <a:xfrm>
          <a:off x="0" y="0"/>
          <a:ext cx="0" cy="0"/>
          <a:chOff x="0" y="0"/>
          <a:chExt cx="0" cy="0"/>
        </a:xfrm>
      </p:grpSpPr>
      <p:grpSp>
        <p:nvGrpSpPr>
          <p:cNvPr id="535" name="Google Shape;535;p12"/>
          <p:cNvGrpSpPr/>
          <p:nvPr/>
        </p:nvGrpSpPr>
        <p:grpSpPr>
          <a:xfrm>
            <a:off x="6276702" y="-12"/>
            <a:ext cx="2870695" cy="5143463"/>
            <a:chOff x="6109812" y="-11"/>
            <a:chExt cx="3037586" cy="5146816"/>
          </a:xfrm>
        </p:grpSpPr>
        <p:sp>
          <p:nvSpPr>
            <p:cNvPr id="536" name="Google Shape;536;p12"/>
            <p:cNvSpPr/>
            <p:nvPr/>
          </p:nvSpPr>
          <p:spPr>
            <a:xfrm>
              <a:off x="7324645" y="3539314"/>
              <a:ext cx="607886" cy="643388"/>
            </a:xfrm>
            <a:custGeom>
              <a:avLst/>
              <a:gdLst/>
              <a:ahLst/>
              <a:cxnLst/>
              <a:rect l="l" t="t" r="r" b="b"/>
              <a:pathLst>
                <a:path w="20428" h="20037" extrusionOk="0">
                  <a:moveTo>
                    <a:pt x="1" y="0"/>
                  </a:moveTo>
                  <a:lnTo>
                    <a:pt x="1" y="20036"/>
                  </a:lnTo>
                  <a:lnTo>
                    <a:pt x="20427" y="9990"/>
                  </a:lnTo>
                  <a:lnTo>
                    <a:pt x="1"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2"/>
            <p:cNvSpPr/>
            <p:nvPr/>
          </p:nvSpPr>
          <p:spPr>
            <a:xfrm>
              <a:off x="7324645" y="4182670"/>
              <a:ext cx="607886" cy="643356"/>
            </a:xfrm>
            <a:custGeom>
              <a:avLst/>
              <a:gdLst/>
              <a:ahLst/>
              <a:cxnLst/>
              <a:rect l="l" t="t" r="r" b="b"/>
              <a:pathLst>
                <a:path w="20428" h="20036" extrusionOk="0">
                  <a:moveTo>
                    <a:pt x="1" y="0"/>
                  </a:moveTo>
                  <a:lnTo>
                    <a:pt x="1" y="20036"/>
                  </a:lnTo>
                  <a:lnTo>
                    <a:pt x="20427" y="9990"/>
                  </a:lnTo>
                  <a:lnTo>
                    <a:pt x="1"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2"/>
            <p:cNvSpPr/>
            <p:nvPr/>
          </p:nvSpPr>
          <p:spPr>
            <a:xfrm>
              <a:off x="7932502" y="643313"/>
              <a:ext cx="606220" cy="643388"/>
            </a:xfrm>
            <a:custGeom>
              <a:avLst/>
              <a:gdLst/>
              <a:ahLst/>
              <a:cxnLst/>
              <a:rect l="l" t="t" r="r" b="b"/>
              <a:pathLst>
                <a:path w="20372" h="20037" extrusionOk="0">
                  <a:moveTo>
                    <a:pt x="0" y="1"/>
                  </a:moveTo>
                  <a:lnTo>
                    <a:pt x="0" y="20037"/>
                  </a:lnTo>
                  <a:lnTo>
                    <a:pt x="20371"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2"/>
            <p:cNvSpPr/>
            <p:nvPr/>
          </p:nvSpPr>
          <p:spPr>
            <a:xfrm>
              <a:off x="8538692" y="322534"/>
              <a:ext cx="607856" cy="643388"/>
            </a:xfrm>
            <a:custGeom>
              <a:avLst/>
              <a:gdLst/>
              <a:ahLst/>
              <a:cxnLst/>
              <a:rect l="l" t="t" r="r" b="b"/>
              <a:pathLst>
                <a:path w="20427" h="20037" extrusionOk="0">
                  <a:moveTo>
                    <a:pt x="0" y="1"/>
                  </a:moveTo>
                  <a:lnTo>
                    <a:pt x="0" y="20037"/>
                  </a:lnTo>
                  <a:lnTo>
                    <a:pt x="20427" y="9991"/>
                  </a:lnTo>
                  <a:lnTo>
                    <a:pt x="0"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2"/>
            <p:cNvSpPr/>
            <p:nvPr/>
          </p:nvSpPr>
          <p:spPr>
            <a:xfrm>
              <a:off x="7932502" y="1286669"/>
              <a:ext cx="606220" cy="643388"/>
            </a:xfrm>
            <a:custGeom>
              <a:avLst/>
              <a:gdLst/>
              <a:ahLst/>
              <a:cxnLst/>
              <a:rect l="l" t="t" r="r" b="b"/>
              <a:pathLst>
                <a:path w="20372" h="20037" extrusionOk="0">
                  <a:moveTo>
                    <a:pt x="0" y="1"/>
                  </a:moveTo>
                  <a:lnTo>
                    <a:pt x="0" y="20037"/>
                  </a:lnTo>
                  <a:lnTo>
                    <a:pt x="20371" y="10047"/>
                  </a:lnTo>
                  <a:lnTo>
                    <a:pt x="0"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2"/>
            <p:cNvSpPr/>
            <p:nvPr/>
          </p:nvSpPr>
          <p:spPr>
            <a:xfrm>
              <a:off x="7932502" y="3216737"/>
              <a:ext cx="606220" cy="643388"/>
            </a:xfrm>
            <a:custGeom>
              <a:avLst/>
              <a:gdLst/>
              <a:ahLst/>
              <a:cxnLst/>
              <a:rect l="l" t="t" r="r" b="b"/>
              <a:pathLst>
                <a:path w="20372" h="20037" extrusionOk="0">
                  <a:moveTo>
                    <a:pt x="0" y="0"/>
                  </a:moveTo>
                  <a:lnTo>
                    <a:pt x="0" y="20036"/>
                  </a:lnTo>
                  <a:lnTo>
                    <a:pt x="20371" y="10046"/>
                  </a:lnTo>
                  <a:lnTo>
                    <a:pt x="0"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2"/>
            <p:cNvSpPr/>
            <p:nvPr/>
          </p:nvSpPr>
          <p:spPr>
            <a:xfrm>
              <a:off x="8538692" y="3539314"/>
              <a:ext cx="607856" cy="643388"/>
            </a:xfrm>
            <a:custGeom>
              <a:avLst/>
              <a:gdLst/>
              <a:ahLst/>
              <a:cxnLst/>
              <a:rect l="l" t="t" r="r" b="b"/>
              <a:pathLst>
                <a:path w="20427" h="20037" extrusionOk="0">
                  <a:moveTo>
                    <a:pt x="0" y="0"/>
                  </a:moveTo>
                  <a:lnTo>
                    <a:pt x="0" y="20036"/>
                  </a:lnTo>
                  <a:lnTo>
                    <a:pt x="20427" y="9990"/>
                  </a:lnTo>
                  <a:lnTo>
                    <a:pt x="0"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2"/>
            <p:cNvSpPr/>
            <p:nvPr/>
          </p:nvSpPr>
          <p:spPr>
            <a:xfrm>
              <a:off x="7932502" y="-11"/>
              <a:ext cx="606220" cy="643356"/>
            </a:xfrm>
            <a:custGeom>
              <a:avLst/>
              <a:gdLst/>
              <a:ahLst/>
              <a:cxnLst/>
              <a:rect l="l" t="t" r="r" b="b"/>
              <a:pathLst>
                <a:path w="20372" h="20036" extrusionOk="0">
                  <a:moveTo>
                    <a:pt x="0" y="0"/>
                  </a:moveTo>
                  <a:lnTo>
                    <a:pt x="0" y="20036"/>
                  </a:lnTo>
                  <a:lnTo>
                    <a:pt x="20371" y="10046"/>
                  </a:lnTo>
                  <a:lnTo>
                    <a:pt x="0" y="0"/>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2"/>
            <p:cNvSpPr/>
            <p:nvPr/>
          </p:nvSpPr>
          <p:spPr>
            <a:xfrm>
              <a:off x="8538692" y="-11"/>
              <a:ext cx="607856" cy="322577"/>
            </a:xfrm>
            <a:custGeom>
              <a:avLst/>
              <a:gdLst/>
              <a:ahLst/>
              <a:cxnLst/>
              <a:rect l="l" t="t" r="r" b="b"/>
              <a:pathLst>
                <a:path w="20427" h="10046" extrusionOk="0">
                  <a:moveTo>
                    <a:pt x="0" y="0"/>
                  </a:moveTo>
                  <a:lnTo>
                    <a:pt x="0" y="10046"/>
                  </a:lnTo>
                  <a:lnTo>
                    <a:pt x="20427"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2"/>
            <p:cNvSpPr/>
            <p:nvPr/>
          </p:nvSpPr>
          <p:spPr>
            <a:xfrm>
              <a:off x="7324645" y="3216737"/>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2"/>
            <p:cNvSpPr/>
            <p:nvPr/>
          </p:nvSpPr>
          <p:spPr>
            <a:xfrm>
              <a:off x="6716818" y="3539314"/>
              <a:ext cx="607856" cy="643388"/>
            </a:xfrm>
            <a:custGeom>
              <a:avLst/>
              <a:gdLst/>
              <a:ahLst/>
              <a:cxnLst/>
              <a:rect l="l" t="t" r="r" b="b"/>
              <a:pathLst>
                <a:path w="20427" h="20037" extrusionOk="0">
                  <a:moveTo>
                    <a:pt x="20427" y="0"/>
                  </a:moveTo>
                  <a:lnTo>
                    <a:pt x="0" y="9990"/>
                  </a:lnTo>
                  <a:lnTo>
                    <a:pt x="20427" y="20036"/>
                  </a:lnTo>
                  <a:lnTo>
                    <a:pt x="20427"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2"/>
            <p:cNvSpPr/>
            <p:nvPr/>
          </p:nvSpPr>
          <p:spPr>
            <a:xfrm>
              <a:off x="7932502" y="322534"/>
              <a:ext cx="606220" cy="643388"/>
            </a:xfrm>
            <a:custGeom>
              <a:avLst/>
              <a:gdLst/>
              <a:ahLst/>
              <a:cxnLst/>
              <a:rect l="l" t="t" r="r" b="b"/>
              <a:pathLst>
                <a:path w="20372" h="20037" extrusionOk="0">
                  <a:moveTo>
                    <a:pt x="20371" y="1"/>
                  </a:moveTo>
                  <a:lnTo>
                    <a:pt x="0" y="9991"/>
                  </a:lnTo>
                  <a:lnTo>
                    <a:pt x="20371" y="20037"/>
                  </a:lnTo>
                  <a:lnTo>
                    <a:pt x="20371" y="1"/>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2"/>
            <p:cNvSpPr/>
            <p:nvPr/>
          </p:nvSpPr>
          <p:spPr>
            <a:xfrm>
              <a:off x="7932502" y="965890"/>
              <a:ext cx="606220" cy="643388"/>
            </a:xfrm>
            <a:custGeom>
              <a:avLst/>
              <a:gdLst/>
              <a:ahLst/>
              <a:cxnLst/>
              <a:rect l="l" t="t" r="r" b="b"/>
              <a:pathLst>
                <a:path w="20372" h="20037" extrusionOk="0">
                  <a:moveTo>
                    <a:pt x="20371" y="1"/>
                  </a:moveTo>
                  <a:lnTo>
                    <a:pt x="0" y="9991"/>
                  </a:lnTo>
                  <a:lnTo>
                    <a:pt x="20371" y="20037"/>
                  </a:lnTo>
                  <a:lnTo>
                    <a:pt x="20371"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2"/>
            <p:cNvSpPr/>
            <p:nvPr/>
          </p:nvSpPr>
          <p:spPr>
            <a:xfrm>
              <a:off x="7932502" y="2895958"/>
              <a:ext cx="606220" cy="643388"/>
            </a:xfrm>
            <a:custGeom>
              <a:avLst/>
              <a:gdLst/>
              <a:ahLst/>
              <a:cxnLst/>
              <a:rect l="l" t="t" r="r" b="b"/>
              <a:pathLst>
                <a:path w="20372" h="20037" extrusionOk="0">
                  <a:moveTo>
                    <a:pt x="20371" y="0"/>
                  </a:moveTo>
                  <a:lnTo>
                    <a:pt x="0" y="9990"/>
                  </a:lnTo>
                  <a:lnTo>
                    <a:pt x="20371" y="20036"/>
                  </a:lnTo>
                  <a:lnTo>
                    <a:pt x="20371" y="0"/>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2"/>
            <p:cNvSpPr/>
            <p:nvPr/>
          </p:nvSpPr>
          <p:spPr>
            <a:xfrm>
              <a:off x="7932492" y="3538418"/>
              <a:ext cx="607856" cy="643388"/>
            </a:xfrm>
            <a:custGeom>
              <a:avLst/>
              <a:gdLst/>
              <a:ahLst/>
              <a:cxnLst/>
              <a:rect l="l" t="t" r="r" b="b"/>
              <a:pathLst>
                <a:path w="20427" h="20037" extrusionOk="0">
                  <a:moveTo>
                    <a:pt x="20427" y="0"/>
                  </a:moveTo>
                  <a:lnTo>
                    <a:pt x="0" y="10046"/>
                  </a:lnTo>
                  <a:lnTo>
                    <a:pt x="20427" y="20036"/>
                  </a:lnTo>
                  <a:lnTo>
                    <a:pt x="20427"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2"/>
            <p:cNvSpPr/>
            <p:nvPr/>
          </p:nvSpPr>
          <p:spPr>
            <a:xfrm>
              <a:off x="6716818" y="-11"/>
              <a:ext cx="607856" cy="322577"/>
            </a:xfrm>
            <a:custGeom>
              <a:avLst/>
              <a:gdLst/>
              <a:ahLst/>
              <a:cxnLst/>
              <a:rect l="l" t="t" r="r" b="b"/>
              <a:pathLst>
                <a:path w="20427" h="10046" extrusionOk="0">
                  <a:moveTo>
                    <a:pt x="0" y="0"/>
                  </a:moveTo>
                  <a:lnTo>
                    <a:pt x="20427"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2"/>
            <p:cNvSpPr/>
            <p:nvPr/>
          </p:nvSpPr>
          <p:spPr>
            <a:xfrm>
              <a:off x="6716818" y="4825993"/>
              <a:ext cx="607856" cy="320811"/>
            </a:xfrm>
            <a:custGeom>
              <a:avLst/>
              <a:gdLst/>
              <a:ahLst/>
              <a:cxnLst/>
              <a:rect l="l" t="t" r="r" b="b"/>
              <a:pathLst>
                <a:path w="20427" h="9991" extrusionOk="0">
                  <a:moveTo>
                    <a:pt x="20427" y="1"/>
                  </a:moveTo>
                  <a:lnTo>
                    <a:pt x="0" y="9991"/>
                  </a:lnTo>
                  <a:lnTo>
                    <a:pt x="20427" y="9991"/>
                  </a:lnTo>
                  <a:lnTo>
                    <a:pt x="20427"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2"/>
            <p:cNvSpPr/>
            <p:nvPr/>
          </p:nvSpPr>
          <p:spPr>
            <a:xfrm>
              <a:off x="7324645" y="4503448"/>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2"/>
            <p:cNvSpPr/>
            <p:nvPr/>
          </p:nvSpPr>
          <p:spPr>
            <a:xfrm>
              <a:off x="8538692" y="-11"/>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2"/>
            <p:cNvSpPr/>
            <p:nvPr/>
          </p:nvSpPr>
          <p:spPr>
            <a:xfrm>
              <a:off x="8538692" y="4503448"/>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2"/>
            <p:cNvSpPr/>
            <p:nvPr/>
          </p:nvSpPr>
          <p:spPr>
            <a:xfrm>
              <a:off x="7324658" y="322534"/>
              <a:ext cx="607886" cy="643388"/>
            </a:xfrm>
            <a:custGeom>
              <a:avLst/>
              <a:gdLst/>
              <a:ahLst/>
              <a:cxnLst/>
              <a:rect l="l" t="t" r="r" b="b"/>
              <a:pathLst>
                <a:path w="20428" h="20037" extrusionOk="0">
                  <a:moveTo>
                    <a:pt x="1" y="1"/>
                  </a:moveTo>
                  <a:lnTo>
                    <a:pt x="1" y="20037"/>
                  </a:lnTo>
                  <a:lnTo>
                    <a:pt x="20427" y="9991"/>
                  </a:lnTo>
                  <a:lnTo>
                    <a:pt x="1"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2"/>
            <p:cNvSpPr/>
            <p:nvPr/>
          </p:nvSpPr>
          <p:spPr>
            <a:xfrm>
              <a:off x="7324658" y="965890"/>
              <a:ext cx="607886" cy="643388"/>
            </a:xfrm>
            <a:custGeom>
              <a:avLst/>
              <a:gdLst/>
              <a:ahLst/>
              <a:cxnLst/>
              <a:rect l="l" t="t" r="r" b="b"/>
              <a:pathLst>
                <a:path w="20428" h="20037" extrusionOk="0">
                  <a:moveTo>
                    <a:pt x="1" y="1"/>
                  </a:moveTo>
                  <a:lnTo>
                    <a:pt x="1" y="20037"/>
                  </a:lnTo>
                  <a:lnTo>
                    <a:pt x="20427" y="9991"/>
                  </a:lnTo>
                  <a:lnTo>
                    <a:pt x="1"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2"/>
            <p:cNvSpPr/>
            <p:nvPr/>
          </p:nvSpPr>
          <p:spPr>
            <a:xfrm>
              <a:off x="6716831" y="965890"/>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2"/>
            <p:cNvSpPr/>
            <p:nvPr/>
          </p:nvSpPr>
          <p:spPr>
            <a:xfrm>
              <a:off x="7324658" y="1286669"/>
              <a:ext cx="607886" cy="643388"/>
            </a:xfrm>
            <a:custGeom>
              <a:avLst/>
              <a:gdLst/>
              <a:ahLst/>
              <a:cxnLst/>
              <a:rect l="l" t="t" r="r" b="b"/>
              <a:pathLst>
                <a:path w="20428" h="20037" extrusionOk="0">
                  <a:moveTo>
                    <a:pt x="20427" y="1"/>
                  </a:moveTo>
                  <a:lnTo>
                    <a:pt x="1" y="10047"/>
                  </a:lnTo>
                  <a:lnTo>
                    <a:pt x="20427" y="20037"/>
                  </a:lnTo>
                  <a:lnTo>
                    <a:pt x="20427"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2"/>
            <p:cNvSpPr/>
            <p:nvPr/>
          </p:nvSpPr>
          <p:spPr>
            <a:xfrm>
              <a:off x="7324658" y="-11"/>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2"/>
            <p:cNvSpPr/>
            <p:nvPr/>
          </p:nvSpPr>
          <p:spPr>
            <a:xfrm>
              <a:off x="8538692" y="4825993"/>
              <a:ext cx="607856" cy="320811"/>
            </a:xfrm>
            <a:custGeom>
              <a:avLst/>
              <a:gdLst/>
              <a:ahLst/>
              <a:cxnLst/>
              <a:rect l="l" t="t" r="r" b="b"/>
              <a:pathLst>
                <a:path w="20427" h="9991" extrusionOk="0">
                  <a:moveTo>
                    <a:pt x="0" y="1"/>
                  </a:moveTo>
                  <a:lnTo>
                    <a:pt x="0" y="9991"/>
                  </a:lnTo>
                  <a:lnTo>
                    <a:pt x="20427" y="9991"/>
                  </a:lnTo>
                  <a:lnTo>
                    <a:pt x="0" y="1"/>
                  </a:ln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2"/>
            <p:cNvSpPr/>
            <p:nvPr/>
          </p:nvSpPr>
          <p:spPr>
            <a:xfrm>
              <a:off x="6717668" y="1930025"/>
              <a:ext cx="607856" cy="643388"/>
            </a:xfrm>
            <a:custGeom>
              <a:avLst/>
              <a:gdLst/>
              <a:ahLst/>
              <a:cxnLst/>
              <a:rect l="l" t="t" r="r" b="b"/>
              <a:pathLst>
                <a:path w="20427" h="20037" extrusionOk="0">
                  <a:moveTo>
                    <a:pt x="0" y="1"/>
                  </a:moveTo>
                  <a:lnTo>
                    <a:pt x="0" y="20037"/>
                  </a:lnTo>
                  <a:lnTo>
                    <a:pt x="20427" y="10046"/>
                  </a:lnTo>
                  <a:lnTo>
                    <a:pt x="0"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2"/>
            <p:cNvSpPr/>
            <p:nvPr/>
          </p:nvSpPr>
          <p:spPr>
            <a:xfrm>
              <a:off x="7325495" y="2252602"/>
              <a:ext cx="607886" cy="643388"/>
            </a:xfrm>
            <a:custGeom>
              <a:avLst/>
              <a:gdLst/>
              <a:ahLst/>
              <a:cxnLst/>
              <a:rect l="l" t="t" r="r" b="b"/>
              <a:pathLst>
                <a:path w="20428" h="20037" extrusionOk="0">
                  <a:moveTo>
                    <a:pt x="1" y="0"/>
                  </a:moveTo>
                  <a:lnTo>
                    <a:pt x="1" y="20036"/>
                  </a:lnTo>
                  <a:lnTo>
                    <a:pt x="20427" y="9991"/>
                  </a:lnTo>
                  <a:lnTo>
                    <a:pt x="1"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2"/>
            <p:cNvSpPr/>
            <p:nvPr/>
          </p:nvSpPr>
          <p:spPr>
            <a:xfrm>
              <a:off x="6717668" y="3216737"/>
              <a:ext cx="607856" cy="643388"/>
            </a:xfrm>
            <a:custGeom>
              <a:avLst/>
              <a:gdLst/>
              <a:ahLst/>
              <a:cxnLst/>
              <a:rect l="l" t="t" r="r" b="b"/>
              <a:pathLst>
                <a:path w="20427" h="20037" extrusionOk="0">
                  <a:moveTo>
                    <a:pt x="0" y="0"/>
                  </a:moveTo>
                  <a:lnTo>
                    <a:pt x="0" y="20036"/>
                  </a:lnTo>
                  <a:lnTo>
                    <a:pt x="20427" y="10046"/>
                  </a:lnTo>
                  <a:lnTo>
                    <a:pt x="0"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2"/>
            <p:cNvSpPr/>
            <p:nvPr/>
          </p:nvSpPr>
          <p:spPr>
            <a:xfrm>
              <a:off x="7933352" y="1930025"/>
              <a:ext cx="606220" cy="643388"/>
            </a:xfrm>
            <a:custGeom>
              <a:avLst/>
              <a:gdLst/>
              <a:ahLst/>
              <a:cxnLst/>
              <a:rect l="l" t="t" r="r" b="b"/>
              <a:pathLst>
                <a:path w="20372" h="20037" extrusionOk="0">
                  <a:moveTo>
                    <a:pt x="0" y="1"/>
                  </a:moveTo>
                  <a:lnTo>
                    <a:pt x="0" y="20037"/>
                  </a:lnTo>
                  <a:lnTo>
                    <a:pt x="20371" y="10046"/>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2"/>
            <p:cNvSpPr/>
            <p:nvPr/>
          </p:nvSpPr>
          <p:spPr>
            <a:xfrm>
              <a:off x="7933352" y="2573381"/>
              <a:ext cx="606220" cy="643388"/>
            </a:xfrm>
            <a:custGeom>
              <a:avLst/>
              <a:gdLst/>
              <a:ahLst/>
              <a:cxnLst/>
              <a:rect l="l" t="t" r="r" b="b"/>
              <a:pathLst>
                <a:path w="20372" h="20037" extrusionOk="0">
                  <a:moveTo>
                    <a:pt x="0" y="1"/>
                  </a:moveTo>
                  <a:lnTo>
                    <a:pt x="0" y="20036"/>
                  </a:lnTo>
                  <a:lnTo>
                    <a:pt x="20371" y="10046"/>
                  </a:lnTo>
                  <a:lnTo>
                    <a:pt x="0"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2"/>
            <p:cNvSpPr/>
            <p:nvPr/>
          </p:nvSpPr>
          <p:spPr>
            <a:xfrm>
              <a:off x="8539542" y="1608802"/>
              <a:ext cx="607856" cy="643388"/>
            </a:xfrm>
            <a:custGeom>
              <a:avLst/>
              <a:gdLst/>
              <a:ahLst/>
              <a:cxnLst/>
              <a:rect l="l" t="t" r="r" b="b"/>
              <a:pathLst>
                <a:path w="20427" h="20037" extrusionOk="0">
                  <a:moveTo>
                    <a:pt x="0" y="0"/>
                  </a:moveTo>
                  <a:lnTo>
                    <a:pt x="0" y="20036"/>
                  </a:lnTo>
                  <a:lnTo>
                    <a:pt x="20427" y="9991"/>
                  </a:lnTo>
                  <a:lnTo>
                    <a:pt x="0" y="0"/>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2"/>
            <p:cNvSpPr/>
            <p:nvPr/>
          </p:nvSpPr>
          <p:spPr>
            <a:xfrm>
              <a:off x="6109812" y="3216737"/>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2"/>
            <p:cNvSpPr/>
            <p:nvPr/>
          </p:nvSpPr>
          <p:spPr>
            <a:xfrm>
              <a:off x="6717668" y="1609246"/>
              <a:ext cx="607856" cy="643388"/>
            </a:xfrm>
            <a:custGeom>
              <a:avLst/>
              <a:gdLst/>
              <a:ahLst/>
              <a:cxnLst/>
              <a:rect l="l" t="t" r="r" b="b"/>
              <a:pathLst>
                <a:path w="20427" h="20037" extrusionOk="0">
                  <a:moveTo>
                    <a:pt x="20427" y="1"/>
                  </a:moveTo>
                  <a:lnTo>
                    <a:pt x="0" y="9991"/>
                  </a:lnTo>
                  <a:lnTo>
                    <a:pt x="20427" y="20036"/>
                  </a:lnTo>
                  <a:lnTo>
                    <a:pt x="20427"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2"/>
            <p:cNvSpPr/>
            <p:nvPr/>
          </p:nvSpPr>
          <p:spPr>
            <a:xfrm>
              <a:off x="7325495" y="1930025"/>
              <a:ext cx="607886" cy="643388"/>
            </a:xfrm>
            <a:custGeom>
              <a:avLst/>
              <a:gdLst/>
              <a:ahLst/>
              <a:cxnLst/>
              <a:rect l="l" t="t" r="r" b="b"/>
              <a:pathLst>
                <a:path w="20428" h="20037" extrusionOk="0">
                  <a:moveTo>
                    <a:pt x="20427" y="1"/>
                  </a:moveTo>
                  <a:lnTo>
                    <a:pt x="1" y="10046"/>
                  </a:lnTo>
                  <a:lnTo>
                    <a:pt x="20427" y="20037"/>
                  </a:lnTo>
                  <a:lnTo>
                    <a:pt x="20427" y="1"/>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1" name="Google Shape;571;p1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spTree>
    <p:extLst>
      <p:ext uri="{BB962C8B-B14F-4D97-AF65-F5344CB8AC3E}">
        <p14:creationId xmlns:p14="http://schemas.microsoft.com/office/powerpoint/2010/main" val="646722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bottom pattern">
  <p:cSld name="BLANK_2_1">
    <p:spTree>
      <p:nvGrpSpPr>
        <p:cNvPr id="1" name="Shape 572"/>
        <p:cNvGrpSpPr/>
        <p:nvPr/>
      </p:nvGrpSpPr>
      <p:grpSpPr>
        <a:xfrm>
          <a:off x="0" y="0"/>
          <a:ext cx="0" cy="0"/>
          <a:chOff x="0" y="0"/>
          <a:chExt cx="0" cy="0"/>
        </a:xfrm>
      </p:grpSpPr>
      <p:grpSp>
        <p:nvGrpSpPr>
          <p:cNvPr id="573" name="Google Shape;573;p13"/>
          <p:cNvGrpSpPr/>
          <p:nvPr/>
        </p:nvGrpSpPr>
        <p:grpSpPr>
          <a:xfrm rot="10800000" flipH="1">
            <a:off x="900" y="3856775"/>
            <a:ext cx="9143992" cy="1286721"/>
            <a:chOff x="900" y="0"/>
            <a:chExt cx="9143992" cy="1286721"/>
          </a:xfrm>
        </p:grpSpPr>
        <p:sp>
          <p:nvSpPr>
            <p:cNvPr id="574" name="Google Shape;574;p13"/>
            <p:cNvSpPr/>
            <p:nvPr/>
          </p:nvSpPr>
          <p:spPr>
            <a:xfrm>
              <a:off x="4878953" y="643320"/>
              <a:ext cx="609899" cy="643388"/>
            </a:xfrm>
            <a:custGeom>
              <a:avLst/>
              <a:gdLst/>
              <a:ahLst/>
              <a:cxnLst/>
              <a:rect l="l" t="t" r="r" b="b"/>
              <a:pathLst>
                <a:path w="20427" h="20037" extrusionOk="0">
                  <a:moveTo>
                    <a:pt x="0" y="1"/>
                  </a:moveTo>
                  <a:lnTo>
                    <a:pt x="0" y="20037"/>
                  </a:lnTo>
                  <a:lnTo>
                    <a:pt x="20427"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3"/>
            <p:cNvSpPr/>
            <p:nvPr/>
          </p:nvSpPr>
          <p:spPr>
            <a:xfrm>
              <a:off x="5488830" y="322543"/>
              <a:ext cx="608257" cy="643388"/>
            </a:xfrm>
            <a:custGeom>
              <a:avLst/>
              <a:gdLst/>
              <a:ahLst/>
              <a:cxnLst/>
              <a:rect l="l" t="t" r="r" b="b"/>
              <a:pathLst>
                <a:path w="20372" h="20037" extrusionOk="0">
                  <a:moveTo>
                    <a:pt x="1" y="1"/>
                  </a:moveTo>
                  <a:lnTo>
                    <a:pt x="1" y="20037"/>
                  </a:lnTo>
                  <a:lnTo>
                    <a:pt x="20372" y="9991"/>
                  </a:lnTo>
                  <a:lnTo>
                    <a:pt x="1"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3"/>
            <p:cNvSpPr/>
            <p:nvPr/>
          </p:nvSpPr>
          <p:spPr>
            <a:xfrm>
              <a:off x="8536629" y="863"/>
              <a:ext cx="608257" cy="643388"/>
            </a:xfrm>
            <a:custGeom>
              <a:avLst/>
              <a:gdLst/>
              <a:ahLst/>
              <a:cxnLst/>
              <a:rect l="l" t="t" r="r" b="b"/>
              <a:pathLst>
                <a:path w="20372" h="20037" extrusionOk="0">
                  <a:moveTo>
                    <a:pt x="1" y="1"/>
                  </a:moveTo>
                  <a:lnTo>
                    <a:pt x="1" y="20037"/>
                  </a:lnTo>
                  <a:lnTo>
                    <a:pt x="20372" y="9991"/>
                  </a:lnTo>
                  <a:lnTo>
                    <a:pt x="1"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3"/>
            <p:cNvSpPr/>
            <p:nvPr/>
          </p:nvSpPr>
          <p:spPr>
            <a:xfrm>
              <a:off x="6706973" y="322543"/>
              <a:ext cx="609899" cy="643388"/>
            </a:xfrm>
            <a:custGeom>
              <a:avLst/>
              <a:gdLst/>
              <a:ahLst/>
              <a:cxnLst/>
              <a:rect l="l" t="t" r="r" b="b"/>
              <a:pathLst>
                <a:path w="20427" h="20037" extrusionOk="0">
                  <a:moveTo>
                    <a:pt x="0" y="1"/>
                  </a:moveTo>
                  <a:lnTo>
                    <a:pt x="0" y="20037"/>
                  </a:lnTo>
                  <a:lnTo>
                    <a:pt x="20427" y="9991"/>
                  </a:lnTo>
                  <a:lnTo>
                    <a:pt x="0"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3"/>
            <p:cNvSpPr/>
            <p:nvPr/>
          </p:nvSpPr>
          <p:spPr>
            <a:xfrm>
              <a:off x="4878953" y="0"/>
              <a:ext cx="609899" cy="643356"/>
            </a:xfrm>
            <a:custGeom>
              <a:avLst/>
              <a:gdLst/>
              <a:ahLst/>
              <a:cxnLst/>
              <a:rect l="l" t="t" r="r" b="b"/>
              <a:pathLst>
                <a:path w="20427" h="20036" extrusionOk="0">
                  <a:moveTo>
                    <a:pt x="0" y="0"/>
                  </a:moveTo>
                  <a:lnTo>
                    <a:pt x="0" y="20036"/>
                  </a:lnTo>
                  <a:lnTo>
                    <a:pt x="20427" y="10046"/>
                  </a:lnTo>
                  <a:lnTo>
                    <a:pt x="0"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3"/>
            <p:cNvSpPr/>
            <p:nvPr/>
          </p:nvSpPr>
          <p:spPr>
            <a:xfrm>
              <a:off x="5488830" y="0"/>
              <a:ext cx="608257" cy="322577"/>
            </a:xfrm>
            <a:custGeom>
              <a:avLst/>
              <a:gdLst/>
              <a:ahLst/>
              <a:cxnLst/>
              <a:rect l="l" t="t" r="r" b="b"/>
              <a:pathLst>
                <a:path w="20372" h="10046" extrusionOk="0">
                  <a:moveTo>
                    <a:pt x="1" y="0"/>
                  </a:moveTo>
                  <a:lnTo>
                    <a:pt x="1" y="10046"/>
                  </a:lnTo>
                  <a:lnTo>
                    <a:pt x="20372"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3"/>
            <p:cNvSpPr/>
            <p:nvPr/>
          </p:nvSpPr>
          <p:spPr>
            <a:xfrm>
              <a:off x="6097065" y="0"/>
              <a:ext cx="609929" cy="643356"/>
            </a:xfrm>
            <a:custGeom>
              <a:avLst/>
              <a:gdLst/>
              <a:ahLst/>
              <a:cxnLst/>
              <a:rect l="l" t="t" r="r" b="b"/>
              <a:pathLst>
                <a:path w="20428" h="20036" extrusionOk="0">
                  <a:moveTo>
                    <a:pt x="1" y="0"/>
                  </a:moveTo>
                  <a:lnTo>
                    <a:pt x="1" y="20036"/>
                  </a:lnTo>
                  <a:lnTo>
                    <a:pt x="20427" y="10046"/>
                  </a:lnTo>
                  <a:lnTo>
                    <a:pt x="1"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3"/>
            <p:cNvSpPr/>
            <p:nvPr/>
          </p:nvSpPr>
          <p:spPr>
            <a:xfrm>
              <a:off x="6706973" y="0"/>
              <a:ext cx="609899" cy="322577"/>
            </a:xfrm>
            <a:custGeom>
              <a:avLst/>
              <a:gdLst/>
              <a:ahLst/>
              <a:cxnLst/>
              <a:rect l="l" t="t" r="r" b="b"/>
              <a:pathLst>
                <a:path w="20427" h="10046" extrusionOk="0">
                  <a:moveTo>
                    <a:pt x="0" y="0"/>
                  </a:moveTo>
                  <a:lnTo>
                    <a:pt x="0" y="10046"/>
                  </a:lnTo>
                  <a:lnTo>
                    <a:pt x="20427"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3"/>
            <p:cNvSpPr/>
            <p:nvPr/>
          </p:nvSpPr>
          <p:spPr>
            <a:xfrm>
              <a:off x="7316850" y="0"/>
              <a:ext cx="609929" cy="643356"/>
            </a:xfrm>
            <a:custGeom>
              <a:avLst/>
              <a:gdLst/>
              <a:ahLst/>
              <a:cxnLst/>
              <a:rect l="l" t="t" r="r" b="b"/>
              <a:pathLst>
                <a:path w="20428" h="20036" extrusionOk="0">
                  <a:moveTo>
                    <a:pt x="1" y="0"/>
                  </a:moveTo>
                  <a:lnTo>
                    <a:pt x="1" y="20036"/>
                  </a:lnTo>
                  <a:lnTo>
                    <a:pt x="20427" y="10046"/>
                  </a:lnTo>
                  <a:lnTo>
                    <a:pt x="1"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3"/>
            <p:cNvSpPr/>
            <p:nvPr/>
          </p:nvSpPr>
          <p:spPr>
            <a:xfrm>
              <a:off x="4878953" y="322543"/>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3"/>
            <p:cNvSpPr/>
            <p:nvPr/>
          </p:nvSpPr>
          <p:spPr>
            <a:xfrm>
              <a:off x="5488830" y="643320"/>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3"/>
            <p:cNvSpPr/>
            <p:nvPr/>
          </p:nvSpPr>
          <p:spPr>
            <a:xfrm>
              <a:off x="7926751" y="863"/>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3"/>
            <p:cNvSpPr/>
            <p:nvPr/>
          </p:nvSpPr>
          <p:spPr>
            <a:xfrm>
              <a:off x="8536629" y="321640"/>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3"/>
            <p:cNvSpPr/>
            <p:nvPr/>
          </p:nvSpPr>
          <p:spPr>
            <a:xfrm>
              <a:off x="6097065" y="322543"/>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3"/>
            <p:cNvSpPr/>
            <p:nvPr/>
          </p:nvSpPr>
          <p:spPr>
            <a:xfrm>
              <a:off x="6706962" y="643329"/>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3"/>
            <p:cNvSpPr/>
            <p:nvPr/>
          </p:nvSpPr>
          <p:spPr>
            <a:xfrm>
              <a:off x="4878953" y="0"/>
              <a:ext cx="609899" cy="322577"/>
            </a:xfrm>
            <a:custGeom>
              <a:avLst/>
              <a:gdLst/>
              <a:ahLst/>
              <a:cxnLst/>
              <a:rect l="l" t="t" r="r" b="b"/>
              <a:pathLst>
                <a:path w="20427" h="10046" extrusionOk="0">
                  <a:moveTo>
                    <a:pt x="0" y="0"/>
                  </a:moveTo>
                  <a:lnTo>
                    <a:pt x="20427"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3"/>
            <p:cNvSpPr/>
            <p:nvPr/>
          </p:nvSpPr>
          <p:spPr>
            <a:xfrm>
              <a:off x="5488830" y="0"/>
              <a:ext cx="608257"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3"/>
            <p:cNvSpPr/>
            <p:nvPr/>
          </p:nvSpPr>
          <p:spPr>
            <a:xfrm>
              <a:off x="6097065" y="0"/>
              <a:ext cx="609929" cy="322577"/>
            </a:xfrm>
            <a:custGeom>
              <a:avLst/>
              <a:gdLst/>
              <a:ahLst/>
              <a:cxnLst/>
              <a:rect l="l" t="t" r="r" b="b"/>
              <a:pathLst>
                <a:path w="20428" h="10046" extrusionOk="0">
                  <a:moveTo>
                    <a:pt x="1"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3"/>
            <p:cNvSpPr/>
            <p:nvPr/>
          </p:nvSpPr>
          <p:spPr>
            <a:xfrm>
              <a:off x="8534993" y="0"/>
              <a:ext cx="609899" cy="322577"/>
            </a:xfrm>
            <a:custGeom>
              <a:avLst/>
              <a:gdLst/>
              <a:ahLst/>
              <a:cxnLst/>
              <a:rect l="l" t="t" r="r" b="b"/>
              <a:pathLst>
                <a:path w="20427" h="10046" extrusionOk="0">
                  <a:moveTo>
                    <a:pt x="0"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3"/>
            <p:cNvSpPr/>
            <p:nvPr/>
          </p:nvSpPr>
          <p:spPr>
            <a:xfrm>
              <a:off x="7926757" y="0"/>
              <a:ext cx="608257" cy="322577"/>
            </a:xfrm>
            <a:custGeom>
              <a:avLst/>
              <a:gdLst/>
              <a:ahLst/>
              <a:cxnLst/>
              <a:rect l="l" t="t" r="r" b="b"/>
              <a:pathLst>
                <a:path w="20372" h="10046" extrusionOk="0">
                  <a:moveTo>
                    <a:pt x="0" y="0"/>
                  </a:moveTo>
                  <a:lnTo>
                    <a:pt x="0" y="10046"/>
                  </a:lnTo>
                  <a:lnTo>
                    <a:pt x="20371"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3"/>
            <p:cNvSpPr/>
            <p:nvPr/>
          </p:nvSpPr>
          <p:spPr>
            <a:xfrm>
              <a:off x="7925909" y="321643"/>
              <a:ext cx="609899" cy="643388"/>
            </a:xfrm>
            <a:custGeom>
              <a:avLst/>
              <a:gdLst/>
              <a:ahLst/>
              <a:cxnLst/>
              <a:rect l="l" t="t" r="r" b="b"/>
              <a:pathLst>
                <a:path w="20427" h="20037" extrusionOk="0">
                  <a:moveTo>
                    <a:pt x="0" y="1"/>
                  </a:moveTo>
                  <a:lnTo>
                    <a:pt x="0" y="20037"/>
                  </a:lnTo>
                  <a:lnTo>
                    <a:pt x="20427" y="9991"/>
                  </a:lnTo>
                  <a:lnTo>
                    <a:pt x="0"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3"/>
            <p:cNvSpPr/>
            <p:nvPr/>
          </p:nvSpPr>
          <p:spPr>
            <a:xfrm flipH="1">
              <a:off x="7316858" y="643329"/>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3"/>
            <p:cNvSpPr/>
            <p:nvPr/>
          </p:nvSpPr>
          <p:spPr>
            <a:xfrm>
              <a:off x="900" y="643324"/>
              <a:ext cx="609899" cy="643388"/>
            </a:xfrm>
            <a:custGeom>
              <a:avLst/>
              <a:gdLst/>
              <a:ahLst/>
              <a:cxnLst/>
              <a:rect l="l" t="t" r="r" b="b"/>
              <a:pathLst>
                <a:path w="20427" h="20037" extrusionOk="0">
                  <a:moveTo>
                    <a:pt x="0" y="1"/>
                  </a:moveTo>
                  <a:lnTo>
                    <a:pt x="0" y="20037"/>
                  </a:lnTo>
                  <a:lnTo>
                    <a:pt x="20427" y="10047"/>
                  </a:lnTo>
                  <a:lnTo>
                    <a:pt x="0"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3"/>
            <p:cNvSpPr/>
            <p:nvPr/>
          </p:nvSpPr>
          <p:spPr>
            <a:xfrm>
              <a:off x="610793" y="322545"/>
              <a:ext cx="608257" cy="643388"/>
            </a:xfrm>
            <a:custGeom>
              <a:avLst/>
              <a:gdLst/>
              <a:ahLst/>
              <a:cxnLst/>
              <a:rect l="l" t="t" r="r" b="b"/>
              <a:pathLst>
                <a:path w="20372" h="20037" extrusionOk="0">
                  <a:moveTo>
                    <a:pt x="1" y="1"/>
                  </a:moveTo>
                  <a:lnTo>
                    <a:pt x="1" y="20037"/>
                  </a:lnTo>
                  <a:lnTo>
                    <a:pt x="20372" y="9991"/>
                  </a:lnTo>
                  <a:lnTo>
                    <a:pt x="1"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3"/>
            <p:cNvSpPr/>
            <p:nvPr/>
          </p:nvSpPr>
          <p:spPr>
            <a:xfrm>
              <a:off x="3658671" y="863"/>
              <a:ext cx="608257" cy="643388"/>
            </a:xfrm>
            <a:custGeom>
              <a:avLst/>
              <a:gdLst/>
              <a:ahLst/>
              <a:cxnLst/>
              <a:rect l="l" t="t" r="r" b="b"/>
              <a:pathLst>
                <a:path w="20372" h="20037" extrusionOk="0">
                  <a:moveTo>
                    <a:pt x="1" y="1"/>
                  </a:moveTo>
                  <a:lnTo>
                    <a:pt x="1" y="20037"/>
                  </a:lnTo>
                  <a:lnTo>
                    <a:pt x="20372" y="9991"/>
                  </a:lnTo>
                  <a:lnTo>
                    <a:pt x="1"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3"/>
            <p:cNvSpPr/>
            <p:nvPr/>
          </p:nvSpPr>
          <p:spPr>
            <a:xfrm>
              <a:off x="1828968" y="322545"/>
              <a:ext cx="609899" cy="643388"/>
            </a:xfrm>
            <a:custGeom>
              <a:avLst/>
              <a:gdLst/>
              <a:ahLst/>
              <a:cxnLst/>
              <a:rect l="l" t="t" r="r" b="b"/>
              <a:pathLst>
                <a:path w="20427" h="20037" extrusionOk="0">
                  <a:moveTo>
                    <a:pt x="0" y="1"/>
                  </a:moveTo>
                  <a:lnTo>
                    <a:pt x="0" y="20037"/>
                  </a:lnTo>
                  <a:lnTo>
                    <a:pt x="20427" y="9991"/>
                  </a:lnTo>
                  <a:lnTo>
                    <a:pt x="0"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3"/>
            <p:cNvSpPr/>
            <p:nvPr/>
          </p:nvSpPr>
          <p:spPr>
            <a:xfrm>
              <a:off x="4266922" y="321642"/>
              <a:ext cx="609929" cy="643388"/>
            </a:xfrm>
            <a:custGeom>
              <a:avLst/>
              <a:gdLst/>
              <a:ahLst/>
              <a:cxnLst/>
              <a:rect l="l" t="t" r="r" b="b"/>
              <a:pathLst>
                <a:path w="20428" h="20037" extrusionOk="0">
                  <a:moveTo>
                    <a:pt x="1" y="1"/>
                  </a:moveTo>
                  <a:lnTo>
                    <a:pt x="1" y="20037"/>
                  </a:lnTo>
                  <a:lnTo>
                    <a:pt x="20427" y="10047"/>
                  </a:lnTo>
                  <a:lnTo>
                    <a:pt x="1"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3"/>
            <p:cNvSpPr/>
            <p:nvPr/>
          </p:nvSpPr>
          <p:spPr>
            <a:xfrm>
              <a:off x="900" y="0"/>
              <a:ext cx="609899" cy="643356"/>
            </a:xfrm>
            <a:custGeom>
              <a:avLst/>
              <a:gdLst/>
              <a:ahLst/>
              <a:cxnLst/>
              <a:rect l="l" t="t" r="r" b="b"/>
              <a:pathLst>
                <a:path w="20427" h="20036" extrusionOk="0">
                  <a:moveTo>
                    <a:pt x="0" y="0"/>
                  </a:moveTo>
                  <a:lnTo>
                    <a:pt x="0" y="20036"/>
                  </a:lnTo>
                  <a:lnTo>
                    <a:pt x="20427" y="10046"/>
                  </a:lnTo>
                  <a:lnTo>
                    <a:pt x="0" y="0"/>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3"/>
            <p:cNvSpPr/>
            <p:nvPr/>
          </p:nvSpPr>
          <p:spPr>
            <a:xfrm>
              <a:off x="610793" y="0"/>
              <a:ext cx="608257" cy="322577"/>
            </a:xfrm>
            <a:custGeom>
              <a:avLst/>
              <a:gdLst/>
              <a:ahLst/>
              <a:cxnLst/>
              <a:rect l="l" t="t" r="r" b="b"/>
              <a:pathLst>
                <a:path w="20372" h="10046" extrusionOk="0">
                  <a:moveTo>
                    <a:pt x="1" y="0"/>
                  </a:moveTo>
                  <a:lnTo>
                    <a:pt x="1" y="10046"/>
                  </a:lnTo>
                  <a:lnTo>
                    <a:pt x="20372"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3"/>
            <p:cNvSpPr/>
            <p:nvPr/>
          </p:nvSpPr>
          <p:spPr>
            <a:xfrm>
              <a:off x="1219044" y="0"/>
              <a:ext cx="609929" cy="643356"/>
            </a:xfrm>
            <a:custGeom>
              <a:avLst/>
              <a:gdLst/>
              <a:ahLst/>
              <a:cxnLst/>
              <a:rect l="l" t="t" r="r" b="b"/>
              <a:pathLst>
                <a:path w="20428" h="20036" extrusionOk="0">
                  <a:moveTo>
                    <a:pt x="1" y="0"/>
                  </a:moveTo>
                  <a:lnTo>
                    <a:pt x="1" y="20036"/>
                  </a:lnTo>
                  <a:lnTo>
                    <a:pt x="20427" y="10046"/>
                  </a:lnTo>
                  <a:lnTo>
                    <a:pt x="1"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3"/>
            <p:cNvSpPr/>
            <p:nvPr/>
          </p:nvSpPr>
          <p:spPr>
            <a:xfrm>
              <a:off x="1828968" y="0"/>
              <a:ext cx="609899" cy="322577"/>
            </a:xfrm>
            <a:custGeom>
              <a:avLst/>
              <a:gdLst/>
              <a:ahLst/>
              <a:cxnLst/>
              <a:rect l="l" t="t" r="r" b="b"/>
              <a:pathLst>
                <a:path w="20427" h="10046" extrusionOk="0">
                  <a:moveTo>
                    <a:pt x="0" y="0"/>
                  </a:moveTo>
                  <a:lnTo>
                    <a:pt x="0" y="10046"/>
                  </a:lnTo>
                  <a:lnTo>
                    <a:pt x="20427" y="0"/>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3"/>
            <p:cNvSpPr/>
            <p:nvPr/>
          </p:nvSpPr>
          <p:spPr>
            <a:xfrm>
              <a:off x="2438861" y="0"/>
              <a:ext cx="609929" cy="643356"/>
            </a:xfrm>
            <a:custGeom>
              <a:avLst/>
              <a:gdLst/>
              <a:ahLst/>
              <a:cxnLst/>
              <a:rect l="l" t="t" r="r" b="b"/>
              <a:pathLst>
                <a:path w="20428" h="20036" extrusionOk="0">
                  <a:moveTo>
                    <a:pt x="1" y="0"/>
                  </a:moveTo>
                  <a:lnTo>
                    <a:pt x="1" y="20036"/>
                  </a:lnTo>
                  <a:lnTo>
                    <a:pt x="20427" y="10046"/>
                  </a:lnTo>
                  <a:lnTo>
                    <a:pt x="1"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3"/>
            <p:cNvSpPr/>
            <p:nvPr/>
          </p:nvSpPr>
          <p:spPr>
            <a:xfrm>
              <a:off x="900" y="322545"/>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3"/>
            <p:cNvSpPr/>
            <p:nvPr/>
          </p:nvSpPr>
          <p:spPr>
            <a:xfrm>
              <a:off x="610793" y="643324"/>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3"/>
            <p:cNvSpPr/>
            <p:nvPr/>
          </p:nvSpPr>
          <p:spPr>
            <a:xfrm>
              <a:off x="3048778" y="863"/>
              <a:ext cx="609899"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3"/>
            <p:cNvSpPr/>
            <p:nvPr/>
          </p:nvSpPr>
          <p:spPr>
            <a:xfrm>
              <a:off x="3658671" y="321642"/>
              <a:ext cx="608257" cy="643388"/>
            </a:xfrm>
            <a:custGeom>
              <a:avLst/>
              <a:gdLst/>
              <a:ahLst/>
              <a:cxnLst/>
              <a:rect l="l" t="t" r="r" b="b"/>
              <a:pathLst>
                <a:path w="20372" h="20037" extrusionOk="0">
                  <a:moveTo>
                    <a:pt x="20372" y="1"/>
                  </a:moveTo>
                  <a:lnTo>
                    <a:pt x="1" y="10047"/>
                  </a:lnTo>
                  <a:lnTo>
                    <a:pt x="20372" y="20037"/>
                  </a:lnTo>
                  <a:lnTo>
                    <a:pt x="20372" y="1"/>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3"/>
            <p:cNvSpPr/>
            <p:nvPr/>
          </p:nvSpPr>
          <p:spPr>
            <a:xfrm>
              <a:off x="1219044" y="322545"/>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3"/>
            <p:cNvSpPr/>
            <p:nvPr/>
          </p:nvSpPr>
          <p:spPr>
            <a:xfrm>
              <a:off x="4266922" y="863"/>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A4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3"/>
            <p:cNvSpPr/>
            <p:nvPr/>
          </p:nvSpPr>
          <p:spPr>
            <a:xfrm>
              <a:off x="900" y="0"/>
              <a:ext cx="609899" cy="322577"/>
            </a:xfrm>
            <a:custGeom>
              <a:avLst/>
              <a:gdLst/>
              <a:ahLst/>
              <a:cxnLst/>
              <a:rect l="l" t="t" r="r" b="b"/>
              <a:pathLst>
                <a:path w="20427" h="10046" extrusionOk="0">
                  <a:moveTo>
                    <a:pt x="0"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3"/>
            <p:cNvSpPr/>
            <p:nvPr/>
          </p:nvSpPr>
          <p:spPr>
            <a:xfrm>
              <a:off x="610793" y="0"/>
              <a:ext cx="608257" cy="643356"/>
            </a:xfrm>
            <a:custGeom>
              <a:avLst/>
              <a:gdLst/>
              <a:ahLst/>
              <a:cxnLst/>
              <a:rect l="l" t="t" r="r" b="b"/>
              <a:pathLst>
                <a:path w="20372" h="20036" extrusionOk="0">
                  <a:moveTo>
                    <a:pt x="20372" y="0"/>
                  </a:moveTo>
                  <a:lnTo>
                    <a:pt x="1" y="10046"/>
                  </a:lnTo>
                  <a:lnTo>
                    <a:pt x="20372" y="20036"/>
                  </a:lnTo>
                  <a:lnTo>
                    <a:pt x="20372"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3"/>
            <p:cNvSpPr/>
            <p:nvPr/>
          </p:nvSpPr>
          <p:spPr>
            <a:xfrm>
              <a:off x="1219044" y="0"/>
              <a:ext cx="609929" cy="322577"/>
            </a:xfrm>
            <a:custGeom>
              <a:avLst/>
              <a:gdLst/>
              <a:ahLst/>
              <a:cxnLst/>
              <a:rect l="l" t="t" r="r" b="b"/>
              <a:pathLst>
                <a:path w="20428" h="10046" extrusionOk="0">
                  <a:moveTo>
                    <a:pt x="1" y="0"/>
                  </a:moveTo>
                  <a:lnTo>
                    <a:pt x="20427" y="10046"/>
                  </a:lnTo>
                  <a:lnTo>
                    <a:pt x="20427"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3"/>
            <p:cNvSpPr/>
            <p:nvPr/>
          </p:nvSpPr>
          <p:spPr>
            <a:xfrm>
              <a:off x="4266958" y="0"/>
              <a:ext cx="609899" cy="322577"/>
            </a:xfrm>
            <a:custGeom>
              <a:avLst/>
              <a:gdLst/>
              <a:ahLst/>
              <a:cxnLst/>
              <a:rect l="l" t="t" r="r" b="b"/>
              <a:pathLst>
                <a:path w="20427" h="10046" extrusionOk="0">
                  <a:moveTo>
                    <a:pt x="0" y="0"/>
                  </a:moveTo>
                  <a:lnTo>
                    <a:pt x="0"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3"/>
            <p:cNvSpPr/>
            <p:nvPr/>
          </p:nvSpPr>
          <p:spPr>
            <a:xfrm>
              <a:off x="3657035" y="0"/>
              <a:ext cx="609899" cy="322577"/>
            </a:xfrm>
            <a:custGeom>
              <a:avLst/>
              <a:gdLst/>
              <a:ahLst/>
              <a:cxnLst/>
              <a:rect l="l" t="t" r="r" b="b"/>
              <a:pathLst>
                <a:path w="20427" h="10046" extrusionOk="0">
                  <a:moveTo>
                    <a:pt x="0" y="0"/>
                  </a:moveTo>
                  <a:lnTo>
                    <a:pt x="20427" y="10046"/>
                  </a:lnTo>
                  <a:lnTo>
                    <a:pt x="20427" y="0"/>
                  </a:lnTo>
                  <a:close/>
                </a:path>
              </a:pathLst>
            </a:custGeom>
            <a:solidFill>
              <a:srgbClr val="FFA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3"/>
            <p:cNvSpPr/>
            <p:nvPr/>
          </p:nvSpPr>
          <p:spPr>
            <a:xfrm>
              <a:off x="3048784" y="0"/>
              <a:ext cx="608257" cy="322577"/>
            </a:xfrm>
            <a:custGeom>
              <a:avLst/>
              <a:gdLst/>
              <a:ahLst/>
              <a:cxnLst/>
              <a:rect l="l" t="t" r="r" b="b"/>
              <a:pathLst>
                <a:path w="20372" h="10046" extrusionOk="0">
                  <a:moveTo>
                    <a:pt x="0" y="0"/>
                  </a:moveTo>
                  <a:lnTo>
                    <a:pt x="0" y="10046"/>
                  </a:lnTo>
                  <a:lnTo>
                    <a:pt x="20371"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3"/>
            <p:cNvSpPr/>
            <p:nvPr/>
          </p:nvSpPr>
          <p:spPr>
            <a:xfrm>
              <a:off x="2438861" y="0"/>
              <a:ext cx="609929" cy="322577"/>
            </a:xfrm>
            <a:custGeom>
              <a:avLst/>
              <a:gdLst/>
              <a:ahLst/>
              <a:cxnLst/>
              <a:rect l="l" t="t" r="r" b="b"/>
              <a:pathLst>
                <a:path w="20428" h="10046" extrusionOk="0">
                  <a:moveTo>
                    <a:pt x="1" y="0"/>
                  </a:moveTo>
                  <a:lnTo>
                    <a:pt x="20427" y="10046"/>
                  </a:lnTo>
                  <a:lnTo>
                    <a:pt x="20427" y="0"/>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3"/>
            <p:cNvSpPr/>
            <p:nvPr/>
          </p:nvSpPr>
          <p:spPr>
            <a:xfrm>
              <a:off x="3047936" y="321645"/>
              <a:ext cx="609899" cy="643388"/>
            </a:xfrm>
            <a:custGeom>
              <a:avLst/>
              <a:gdLst/>
              <a:ahLst/>
              <a:cxnLst/>
              <a:rect l="l" t="t" r="r" b="b"/>
              <a:pathLst>
                <a:path w="20427" h="20037" extrusionOk="0">
                  <a:moveTo>
                    <a:pt x="0" y="1"/>
                  </a:moveTo>
                  <a:lnTo>
                    <a:pt x="0" y="20037"/>
                  </a:lnTo>
                  <a:lnTo>
                    <a:pt x="20427" y="9991"/>
                  </a:lnTo>
                  <a:lnTo>
                    <a:pt x="0"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3"/>
            <p:cNvSpPr/>
            <p:nvPr/>
          </p:nvSpPr>
          <p:spPr>
            <a:xfrm flipH="1">
              <a:off x="3658935" y="643332"/>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3"/>
            <p:cNvSpPr/>
            <p:nvPr/>
          </p:nvSpPr>
          <p:spPr>
            <a:xfrm flipH="1">
              <a:off x="1219312" y="643329"/>
              <a:ext cx="609929" cy="643388"/>
            </a:xfrm>
            <a:custGeom>
              <a:avLst/>
              <a:gdLst/>
              <a:ahLst/>
              <a:cxnLst/>
              <a:rect l="l" t="t" r="r" b="b"/>
              <a:pathLst>
                <a:path w="20428" h="20037" extrusionOk="0">
                  <a:moveTo>
                    <a:pt x="20427" y="1"/>
                  </a:moveTo>
                  <a:lnTo>
                    <a:pt x="1" y="9991"/>
                  </a:lnTo>
                  <a:lnTo>
                    <a:pt x="20427" y="20037"/>
                  </a:lnTo>
                  <a:lnTo>
                    <a:pt x="20427" y="1"/>
                  </a:lnTo>
                  <a:close/>
                </a:path>
              </a:pathLst>
            </a:custGeom>
            <a:solidFill>
              <a:srgbClr val="FFFFFF"/>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2" name="Google Shape;622;p1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ubtitle">
  <p:cSld name="Subtitle">
    <p:bg>
      <p:bgPr>
        <a:solidFill>
          <a:srgbClr val="FFA400"/>
        </a:solidFill>
        <a:effectLst/>
      </p:bgPr>
    </p:bg>
    <p:spTree>
      <p:nvGrpSpPr>
        <p:cNvPr id="1" name="Shape 92"/>
        <p:cNvGrpSpPr/>
        <p:nvPr/>
      </p:nvGrpSpPr>
      <p:grpSpPr>
        <a:xfrm>
          <a:off x="0" y="0"/>
          <a:ext cx="0" cy="0"/>
          <a:chOff x="0" y="0"/>
          <a:chExt cx="0" cy="0"/>
        </a:xfrm>
      </p:grpSpPr>
      <p:sp>
        <p:nvSpPr>
          <p:cNvPr id="93" name="Google Shape;93;p3"/>
          <p:cNvSpPr txBox="1">
            <a:spLocks noGrp="1"/>
          </p:cNvSpPr>
          <p:nvPr>
            <p:ph type="ctrTitle"/>
          </p:nvPr>
        </p:nvSpPr>
        <p:spPr>
          <a:xfrm>
            <a:off x="685800" y="1659550"/>
            <a:ext cx="4252500" cy="1159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3600"/>
              <a:buNone/>
              <a:defRPr sz="3600">
                <a:solidFill>
                  <a:srgbClr val="FFFFFF"/>
                </a:solidFill>
              </a:defRPr>
            </a:lvl1pPr>
            <a:lvl2pPr lvl="1" rtl="0">
              <a:spcBef>
                <a:spcPts val="0"/>
              </a:spcBef>
              <a:spcAft>
                <a:spcPts val="0"/>
              </a:spcAft>
              <a:buClr>
                <a:srgbClr val="FFFFFF"/>
              </a:buClr>
              <a:buSzPts val="3600"/>
              <a:buNone/>
              <a:defRPr sz="3600">
                <a:solidFill>
                  <a:srgbClr val="FFFFFF"/>
                </a:solidFill>
              </a:defRPr>
            </a:lvl2pPr>
            <a:lvl3pPr lvl="2" rtl="0">
              <a:spcBef>
                <a:spcPts val="0"/>
              </a:spcBef>
              <a:spcAft>
                <a:spcPts val="0"/>
              </a:spcAft>
              <a:buClr>
                <a:srgbClr val="FFFFFF"/>
              </a:buClr>
              <a:buSzPts val="3600"/>
              <a:buNone/>
              <a:defRPr sz="3600">
                <a:solidFill>
                  <a:srgbClr val="FFFFFF"/>
                </a:solidFill>
              </a:defRPr>
            </a:lvl3pPr>
            <a:lvl4pPr lvl="3" rtl="0">
              <a:spcBef>
                <a:spcPts val="0"/>
              </a:spcBef>
              <a:spcAft>
                <a:spcPts val="0"/>
              </a:spcAft>
              <a:buClr>
                <a:srgbClr val="FFFFFF"/>
              </a:buClr>
              <a:buSzPts val="3600"/>
              <a:buNone/>
              <a:defRPr sz="3600">
                <a:solidFill>
                  <a:srgbClr val="FFFFFF"/>
                </a:solidFill>
              </a:defRPr>
            </a:lvl4pPr>
            <a:lvl5pPr lvl="4" rtl="0">
              <a:spcBef>
                <a:spcPts val="0"/>
              </a:spcBef>
              <a:spcAft>
                <a:spcPts val="0"/>
              </a:spcAft>
              <a:buClr>
                <a:srgbClr val="FFFFFF"/>
              </a:buClr>
              <a:buSzPts val="3600"/>
              <a:buNone/>
              <a:defRPr sz="3600">
                <a:solidFill>
                  <a:srgbClr val="FFFFFF"/>
                </a:solidFill>
              </a:defRPr>
            </a:lvl5pPr>
            <a:lvl6pPr lvl="5" rtl="0">
              <a:spcBef>
                <a:spcPts val="0"/>
              </a:spcBef>
              <a:spcAft>
                <a:spcPts val="0"/>
              </a:spcAft>
              <a:buClr>
                <a:srgbClr val="FFFFFF"/>
              </a:buClr>
              <a:buSzPts val="3600"/>
              <a:buNone/>
              <a:defRPr sz="3600">
                <a:solidFill>
                  <a:srgbClr val="FFFFFF"/>
                </a:solidFill>
              </a:defRPr>
            </a:lvl6pPr>
            <a:lvl7pPr lvl="6" rtl="0">
              <a:spcBef>
                <a:spcPts val="0"/>
              </a:spcBef>
              <a:spcAft>
                <a:spcPts val="0"/>
              </a:spcAft>
              <a:buClr>
                <a:srgbClr val="FFFFFF"/>
              </a:buClr>
              <a:buSzPts val="3600"/>
              <a:buNone/>
              <a:defRPr sz="3600">
                <a:solidFill>
                  <a:srgbClr val="FFFFFF"/>
                </a:solidFill>
              </a:defRPr>
            </a:lvl7pPr>
            <a:lvl8pPr lvl="7" rtl="0">
              <a:spcBef>
                <a:spcPts val="0"/>
              </a:spcBef>
              <a:spcAft>
                <a:spcPts val="0"/>
              </a:spcAft>
              <a:buClr>
                <a:srgbClr val="FFFFFF"/>
              </a:buClr>
              <a:buSzPts val="3600"/>
              <a:buNone/>
              <a:defRPr sz="3600">
                <a:solidFill>
                  <a:srgbClr val="FFFFFF"/>
                </a:solidFill>
              </a:defRPr>
            </a:lvl8pPr>
            <a:lvl9pPr lvl="8" rtl="0">
              <a:spcBef>
                <a:spcPts val="0"/>
              </a:spcBef>
              <a:spcAft>
                <a:spcPts val="0"/>
              </a:spcAft>
              <a:buClr>
                <a:srgbClr val="FFFFFF"/>
              </a:buClr>
              <a:buSzPts val="3600"/>
              <a:buNone/>
              <a:defRPr sz="3600">
                <a:solidFill>
                  <a:srgbClr val="FFFFFF"/>
                </a:solidFill>
              </a:defRPr>
            </a:lvl9pPr>
          </a:lstStyle>
          <a:p>
            <a:endParaRPr/>
          </a:p>
        </p:txBody>
      </p:sp>
      <p:sp>
        <p:nvSpPr>
          <p:cNvPr id="94" name="Google Shape;94;p3"/>
          <p:cNvSpPr txBox="1">
            <a:spLocks noGrp="1"/>
          </p:cNvSpPr>
          <p:nvPr>
            <p:ph type="subTitle" idx="1"/>
          </p:nvPr>
        </p:nvSpPr>
        <p:spPr>
          <a:xfrm>
            <a:off x="685800" y="2687652"/>
            <a:ext cx="42525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2200"/>
              <a:buNone/>
              <a:defRPr>
                <a:solidFill>
                  <a:schemeClr val="dk2"/>
                </a:solidFill>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a:endParaRPr/>
          </a:p>
        </p:txBody>
      </p:sp>
      <p:grpSp>
        <p:nvGrpSpPr>
          <p:cNvPr id="95" name="Google Shape;95;p3"/>
          <p:cNvGrpSpPr/>
          <p:nvPr/>
        </p:nvGrpSpPr>
        <p:grpSpPr>
          <a:xfrm>
            <a:off x="4894945" y="-11"/>
            <a:ext cx="4252453" cy="5146816"/>
            <a:chOff x="4894945" y="-11"/>
            <a:chExt cx="4252453" cy="5146816"/>
          </a:xfrm>
        </p:grpSpPr>
        <p:sp>
          <p:nvSpPr>
            <p:cNvPr id="96" name="Google Shape;96;p3"/>
            <p:cNvSpPr/>
            <p:nvPr/>
          </p:nvSpPr>
          <p:spPr>
            <a:xfrm>
              <a:off x="6108962" y="4182670"/>
              <a:ext cx="607886" cy="643356"/>
            </a:xfrm>
            <a:custGeom>
              <a:avLst/>
              <a:gdLst/>
              <a:ahLst/>
              <a:cxnLst/>
              <a:rect l="l" t="t" r="r" b="b"/>
              <a:pathLst>
                <a:path w="20428" h="20036" extrusionOk="0">
                  <a:moveTo>
                    <a:pt x="1" y="0"/>
                  </a:moveTo>
                  <a:lnTo>
                    <a:pt x="1" y="20036"/>
                  </a:lnTo>
                  <a:lnTo>
                    <a:pt x="20427" y="9990"/>
                  </a:lnTo>
                  <a:lnTo>
                    <a:pt x="1" y="0"/>
                  </a:lnTo>
                  <a:close/>
                </a:path>
              </a:pathLst>
            </a:custGeom>
            <a:solidFill>
              <a:srgbClr val="FFFFFF">
                <a:alpha val="23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6716818" y="3860093"/>
              <a:ext cx="607856" cy="643388"/>
            </a:xfrm>
            <a:custGeom>
              <a:avLst/>
              <a:gdLst/>
              <a:ahLst/>
              <a:cxnLst/>
              <a:rect l="l" t="t" r="r" b="b"/>
              <a:pathLst>
                <a:path w="20427" h="20037" extrusionOk="0">
                  <a:moveTo>
                    <a:pt x="0" y="0"/>
                  </a:moveTo>
                  <a:lnTo>
                    <a:pt x="0" y="20036"/>
                  </a:lnTo>
                  <a:lnTo>
                    <a:pt x="20427" y="10046"/>
                  </a:lnTo>
                  <a:lnTo>
                    <a:pt x="0"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7324645" y="3539314"/>
              <a:ext cx="607886" cy="643388"/>
            </a:xfrm>
            <a:custGeom>
              <a:avLst/>
              <a:gdLst/>
              <a:ahLst/>
              <a:cxnLst/>
              <a:rect l="l" t="t" r="r" b="b"/>
              <a:pathLst>
                <a:path w="20428" h="20037" extrusionOk="0">
                  <a:moveTo>
                    <a:pt x="1" y="0"/>
                  </a:moveTo>
                  <a:lnTo>
                    <a:pt x="1" y="20036"/>
                  </a:lnTo>
                  <a:lnTo>
                    <a:pt x="20427" y="9990"/>
                  </a:lnTo>
                  <a:lnTo>
                    <a:pt x="1"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7324645" y="4182670"/>
              <a:ext cx="607886" cy="643356"/>
            </a:xfrm>
            <a:custGeom>
              <a:avLst/>
              <a:gdLst/>
              <a:ahLst/>
              <a:cxnLst/>
              <a:rect l="l" t="t" r="r" b="b"/>
              <a:pathLst>
                <a:path w="20428" h="20036" extrusionOk="0">
                  <a:moveTo>
                    <a:pt x="1" y="0"/>
                  </a:moveTo>
                  <a:lnTo>
                    <a:pt x="1" y="20036"/>
                  </a:lnTo>
                  <a:lnTo>
                    <a:pt x="20427" y="9990"/>
                  </a:lnTo>
                  <a:lnTo>
                    <a:pt x="1" y="0"/>
                  </a:lnTo>
                  <a:close/>
                </a:path>
              </a:pathLst>
            </a:custGeom>
            <a:noFill/>
            <a:ln w="9525"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7932502" y="643313"/>
              <a:ext cx="606220" cy="643388"/>
            </a:xfrm>
            <a:custGeom>
              <a:avLst/>
              <a:gdLst/>
              <a:ahLst/>
              <a:cxnLst/>
              <a:rect l="l" t="t" r="r" b="b"/>
              <a:pathLst>
                <a:path w="20372" h="20037" extrusionOk="0">
                  <a:moveTo>
                    <a:pt x="0" y="1"/>
                  </a:moveTo>
                  <a:lnTo>
                    <a:pt x="0" y="20037"/>
                  </a:lnTo>
                  <a:lnTo>
                    <a:pt x="20371" y="10047"/>
                  </a:lnTo>
                  <a:lnTo>
                    <a:pt x="0" y="1"/>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8538692" y="322534"/>
              <a:ext cx="607856" cy="643388"/>
            </a:xfrm>
            <a:custGeom>
              <a:avLst/>
              <a:gdLst/>
              <a:ahLst/>
              <a:cxnLst/>
              <a:rect l="l" t="t" r="r" b="b"/>
              <a:pathLst>
                <a:path w="20427" h="20037" extrusionOk="0">
                  <a:moveTo>
                    <a:pt x="0" y="1"/>
                  </a:moveTo>
                  <a:lnTo>
                    <a:pt x="0" y="20037"/>
                  </a:lnTo>
                  <a:lnTo>
                    <a:pt x="20427" y="9991"/>
                  </a:lnTo>
                  <a:lnTo>
                    <a:pt x="0" y="1"/>
                  </a:lnTo>
                  <a:close/>
                </a:path>
              </a:pathLst>
            </a:custGeom>
            <a:noFill/>
            <a:ln w="9525"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7932502" y="1286669"/>
              <a:ext cx="606220" cy="643388"/>
            </a:xfrm>
            <a:custGeom>
              <a:avLst/>
              <a:gdLst/>
              <a:ahLst/>
              <a:cxnLst/>
              <a:rect l="l" t="t" r="r" b="b"/>
              <a:pathLst>
                <a:path w="20372" h="20037" extrusionOk="0">
                  <a:moveTo>
                    <a:pt x="0" y="1"/>
                  </a:moveTo>
                  <a:lnTo>
                    <a:pt x="0" y="20037"/>
                  </a:lnTo>
                  <a:lnTo>
                    <a:pt x="20371" y="10047"/>
                  </a:lnTo>
                  <a:lnTo>
                    <a:pt x="0" y="1"/>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7932502" y="3216737"/>
              <a:ext cx="606220" cy="643388"/>
            </a:xfrm>
            <a:custGeom>
              <a:avLst/>
              <a:gdLst/>
              <a:ahLst/>
              <a:cxnLst/>
              <a:rect l="l" t="t" r="r" b="b"/>
              <a:pathLst>
                <a:path w="20372" h="20037" extrusionOk="0">
                  <a:moveTo>
                    <a:pt x="0" y="0"/>
                  </a:moveTo>
                  <a:lnTo>
                    <a:pt x="0" y="20036"/>
                  </a:lnTo>
                  <a:lnTo>
                    <a:pt x="20371" y="10046"/>
                  </a:lnTo>
                  <a:lnTo>
                    <a:pt x="0"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8538692" y="3539314"/>
              <a:ext cx="607856" cy="643388"/>
            </a:xfrm>
            <a:custGeom>
              <a:avLst/>
              <a:gdLst/>
              <a:ahLst/>
              <a:cxnLst/>
              <a:rect l="l" t="t" r="r" b="b"/>
              <a:pathLst>
                <a:path w="20427" h="20037" extrusionOk="0">
                  <a:moveTo>
                    <a:pt x="0" y="0"/>
                  </a:moveTo>
                  <a:lnTo>
                    <a:pt x="0" y="20036"/>
                  </a:lnTo>
                  <a:lnTo>
                    <a:pt x="20427" y="9990"/>
                  </a:lnTo>
                  <a:lnTo>
                    <a:pt x="0"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6108962" y="-11"/>
              <a:ext cx="607886" cy="322577"/>
            </a:xfrm>
            <a:custGeom>
              <a:avLst/>
              <a:gdLst/>
              <a:ahLst/>
              <a:cxnLst/>
              <a:rect l="l" t="t" r="r" b="b"/>
              <a:pathLst>
                <a:path w="20428" h="10046" extrusionOk="0">
                  <a:moveTo>
                    <a:pt x="1" y="0"/>
                  </a:moveTo>
                  <a:lnTo>
                    <a:pt x="1" y="10046"/>
                  </a:lnTo>
                  <a:lnTo>
                    <a:pt x="20427" y="0"/>
                  </a:lnTo>
                  <a:close/>
                </a:path>
              </a:pathLst>
            </a:custGeom>
            <a:noFill/>
            <a:ln w="9525"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6716818" y="-11"/>
              <a:ext cx="607856" cy="643356"/>
            </a:xfrm>
            <a:custGeom>
              <a:avLst/>
              <a:gdLst/>
              <a:ahLst/>
              <a:cxnLst/>
              <a:rect l="l" t="t" r="r" b="b"/>
              <a:pathLst>
                <a:path w="20427" h="20036" extrusionOk="0">
                  <a:moveTo>
                    <a:pt x="0" y="0"/>
                  </a:moveTo>
                  <a:lnTo>
                    <a:pt x="0" y="20036"/>
                  </a:lnTo>
                  <a:lnTo>
                    <a:pt x="20427" y="10046"/>
                  </a:lnTo>
                  <a:lnTo>
                    <a:pt x="0" y="0"/>
                  </a:lnTo>
                  <a:close/>
                </a:path>
              </a:pathLst>
            </a:custGeom>
            <a:solidFill>
              <a:srgbClr val="FFFFFF">
                <a:alpha val="23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7324645" y="-11"/>
              <a:ext cx="607886" cy="322577"/>
            </a:xfrm>
            <a:custGeom>
              <a:avLst/>
              <a:gdLst/>
              <a:ahLst/>
              <a:cxnLst/>
              <a:rect l="l" t="t" r="r" b="b"/>
              <a:pathLst>
                <a:path w="20428" h="10046" extrusionOk="0">
                  <a:moveTo>
                    <a:pt x="1" y="0"/>
                  </a:moveTo>
                  <a:lnTo>
                    <a:pt x="1" y="10046"/>
                  </a:lnTo>
                  <a:lnTo>
                    <a:pt x="20427" y="0"/>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7932502" y="-11"/>
              <a:ext cx="606220" cy="643356"/>
            </a:xfrm>
            <a:custGeom>
              <a:avLst/>
              <a:gdLst/>
              <a:ahLst/>
              <a:cxnLst/>
              <a:rect l="l" t="t" r="r" b="b"/>
              <a:pathLst>
                <a:path w="20372" h="20036" extrusionOk="0">
                  <a:moveTo>
                    <a:pt x="0" y="0"/>
                  </a:moveTo>
                  <a:lnTo>
                    <a:pt x="0" y="20036"/>
                  </a:lnTo>
                  <a:lnTo>
                    <a:pt x="20371" y="10046"/>
                  </a:lnTo>
                  <a:lnTo>
                    <a:pt x="0" y="0"/>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8538692" y="-11"/>
              <a:ext cx="607856" cy="322577"/>
            </a:xfrm>
            <a:custGeom>
              <a:avLst/>
              <a:gdLst/>
              <a:ahLst/>
              <a:cxnLst/>
              <a:rect l="l" t="t" r="r" b="b"/>
              <a:pathLst>
                <a:path w="20427" h="10046" extrusionOk="0">
                  <a:moveTo>
                    <a:pt x="0" y="0"/>
                  </a:moveTo>
                  <a:lnTo>
                    <a:pt x="0" y="10046"/>
                  </a:lnTo>
                  <a:lnTo>
                    <a:pt x="20427"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4894945" y="3860093"/>
              <a:ext cx="607856" cy="643388"/>
            </a:xfrm>
            <a:custGeom>
              <a:avLst/>
              <a:gdLst/>
              <a:ahLst/>
              <a:cxnLst/>
              <a:rect l="l" t="t" r="r" b="b"/>
              <a:pathLst>
                <a:path w="20427" h="20037" extrusionOk="0">
                  <a:moveTo>
                    <a:pt x="20427" y="0"/>
                  </a:moveTo>
                  <a:lnTo>
                    <a:pt x="0"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6108962" y="3860093"/>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5502772" y="4182670"/>
              <a:ext cx="606220" cy="643356"/>
            </a:xfrm>
            <a:custGeom>
              <a:avLst/>
              <a:gdLst/>
              <a:ahLst/>
              <a:cxnLst/>
              <a:rect l="l" t="t" r="r" b="b"/>
              <a:pathLst>
                <a:path w="20372" h="20036" extrusionOk="0">
                  <a:moveTo>
                    <a:pt x="20372" y="0"/>
                  </a:moveTo>
                  <a:lnTo>
                    <a:pt x="1" y="9990"/>
                  </a:lnTo>
                  <a:lnTo>
                    <a:pt x="20372" y="20036"/>
                  </a:lnTo>
                  <a:lnTo>
                    <a:pt x="20372" y="0"/>
                  </a:lnTo>
                  <a:close/>
                </a:path>
              </a:pathLst>
            </a:custGeom>
            <a:noFill/>
            <a:ln w="9525"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7324645" y="3216737"/>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6716818" y="3539314"/>
              <a:ext cx="607856" cy="643388"/>
            </a:xfrm>
            <a:custGeom>
              <a:avLst/>
              <a:gdLst/>
              <a:ahLst/>
              <a:cxnLst/>
              <a:rect l="l" t="t" r="r" b="b"/>
              <a:pathLst>
                <a:path w="20427" h="20037" extrusionOk="0">
                  <a:moveTo>
                    <a:pt x="20427" y="0"/>
                  </a:moveTo>
                  <a:lnTo>
                    <a:pt x="0" y="9990"/>
                  </a:lnTo>
                  <a:lnTo>
                    <a:pt x="20427" y="20036"/>
                  </a:lnTo>
                  <a:lnTo>
                    <a:pt x="20427" y="0"/>
                  </a:lnTo>
                  <a:close/>
                </a:path>
              </a:pathLst>
            </a:custGeom>
            <a:solidFill>
              <a:srgbClr val="FFFFFF">
                <a:alpha val="23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6716818" y="4182670"/>
              <a:ext cx="607856" cy="643356"/>
            </a:xfrm>
            <a:custGeom>
              <a:avLst/>
              <a:gdLst/>
              <a:ahLst/>
              <a:cxnLst/>
              <a:rect l="l" t="t" r="r" b="b"/>
              <a:pathLst>
                <a:path w="20427" h="20036" extrusionOk="0">
                  <a:moveTo>
                    <a:pt x="20427" y="0"/>
                  </a:moveTo>
                  <a:lnTo>
                    <a:pt x="0" y="9990"/>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7932502" y="322534"/>
              <a:ext cx="606220" cy="643388"/>
            </a:xfrm>
            <a:custGeom>
              <a:avLst/>
              <a:gdLst/>
              <a:ahLst/>
              <a:cxnLst/>
              <a:rect l="l" t="t" r="r" b="b"/>
              <a:pathLst>
                <a:path w="20372" h="20037" extrusionOk="0">
                  <a:moveTo>
                    <a:pt x="20371" y="1"/>
                  </a:moveTo>
                  <a:lnTo>
                    <a:pt x="0" y="9991"/>
                  </a:lnTo>
                  <a:lnTo>
                    <a:pt x="20371" y="20037"/>
                  </a:lnTo>
                  <a:lnTo>
                    <a:pt x="20371" y="1"/>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7932502" y="965890"/>
              <a:ext cx="606220" cy="643388"/>
            </a:xfrm>
            <a:custGeom>
              <a:avLst/>
              <a:gdLst/>
              <a:ahLst/>
              <a:cxnLst/>
              <a:rect l="l" t="t" r="r" b="b"/>
              <a:pathLst>
                <a:path w="20372" h="20037" extrusionOk="0">
                  <a:moveTo>
                    <a:pt x="20371" y="1"/>
                  </a:moveTo>
                  <a:lnTo>
                    <a:pt x="0" y="9991"/>
                  </a:lnTo>
                  <a:lnTo>
                    <a:pt x="20371" y="20037"/>
                  </a:lnTo>
                  <a:lnTo>
                    <a:pt x="20371" y="1"/>
                  </a:lnTo>
                  <a:close/>
                </a:path>
              </a:pathLst>
            </a:custGeom>
            <a:solidFill>
              <a:srgbClr val="FFFFFF">
                <a:alpha val="23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7932502" y="2895958"/>
              <a:ext cx="606220" cy="643388"/>
            </a:xfrm>
            <a:custGeom>
              <a:avLst/>
              <a:gdLst/>
              <a:ahLst/>
              <a:cxnLst/>
              <a:rect l="l" t="t" r="r" b="b"/>
              <a:pathLst>
                <a:path w="20372" h="20037" extrusionOk="0">
                  <a:moveTo>
                    <a:pt x="20371" y="0"/>
                  </a:moveTo>
                  <a:lnTo>
                    <a:pt x="0" y="9990"/>
                  </a:lnTo>
                  <a:lnTo>
                    <a:pt x="20371" y="20036"/>
                  </a:lnTo>
                  <a:lnTo>
                    <a:pt x="20371" y="0"/>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7932492" y="3538418"/>
              <a:ext cx="607856" cy="643388"/>
            </a:xfrm>
            <a:custGeom>
              <a:avLst/>
              <a:gdLst/>
              <a:ahLst/>
              <a:cxnLst/>
              <a:rect l="l" t="t" r="r" b="b"/>
              <a:pathLst>
                <a:path w="20427" h="20037" extrusionOk="0">
                  <a:moveTo>
                    <a:pt x="20427" y="0"/>
                  </a:moveTo>
                  <a:lnTo>
                    <a:pt x="0" y="10046"/>
                  </a:lnTo>
                  <a:lnTo>
                    <a:pt x="20427" y="20036"/>
                  </a:lnTo>
                  <a:lnTo>
                    <a:pt x="20427" y="0"/>
                  </a:lnTo>
                  <a:close/>
                </a:path>
              </a:pathLst>
            </a:custGeom>
            <a:noFill/>
            <a:ln w="9525"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6108962" y="-11"/>
              <a:ext cx="607886" cy="643356"/>
            </a:xfrm>
            <a:custGeom>
              <a:avLst/>
              <a:gdLst/>
              <a:ahLst/>
              <a:cxnLst/>
              <a:rect l="l" t="t" r="r" b="b"/>
              <a:pathLst>
                <a:path w="20428" h="20036" extrusionOk="0">
                  <a:moveTo>
                    <a:pt x="20427" y="0"/>
                  </a:moveTo>
                  <a:lnTo>
                    <a:pt x="1" y="10046"/>
                  </a:lnTo>
                  <a:lnTo>
                    <a:pt x="20427" y="20036"/>
                  </a:lnTo>
                  <a:lnTo>
                    <a:pt x="20427" y="0"/>
                  </a:lnTo>
                  <a:close/>
                </a:path>
              </a:pathLst>
            </a:custGeom>
            <a:noFill/>
            <a:ln w="9525"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6716818" y="-11"/>
              <a:ext cx="607856" cy="322577"/>
            </a:xfrm>
            <a:custGeom>
              <a:avLst/>
              <a:gdLst/>
              <a:ahLst/>
              <a:cxnLst/>
              <a:rect l="l" t="t" r="r" b="b"/>
              <a:pathLst>
                <a:path w="20427" h="10046" extrusionOk="0">
                  <a:moveTo>
                    <a:pt x="0" y="0"/>
                  </a:moveTo>
                  <a:lnTo>
                    <a:pt x="20427" y="1004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6716818" y="4825993"/>
              <a:ext cx="607856" cy="320811"/>
            </a:xfrm>
            <a:custGeom>
              <a:avLst/>
              <a:gdLst/>
              <a:ahLst/>
              <a:cxnLst/>
              <a:rect l="l" t="t" r="r" b="b"/>
              <a:pathLst>
                <a:path w="20427" h="9991" extrusionOk="0">
                  <a:moveTo>
                    <a:pt x="20427" y="1"/>
                  </a:moveTo>
                  <a:lnTo>
                    <a:pt x="0" y="9991"/>
                  </a:lnTo>
                  <a:lnTo>
                    <a:pt x="20427" y="9991"/>
                  </a:lnTo>
                  <a:lnTo>
                    <a:pt x="20427" y="1"/>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a:off x="7324645" y="4503448"/>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8538692" y="-11"/>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8538692" y="4503448"/>
              <a:ext cx="607856" cy="643356"/>
            </a:xfrm>
            <a:custGeom>
              <a:avLst/>
              <a:gdLst/>
              <a:ahLst/>
              <a:cxnLst/>
              <a:rect l="l" t="t" r="r" b="b"/>
              <a:pathLst>
                <a:path w="20427" h="20036" extrusionOk="0">
                  <a:moveTo>
                    <a:pt x="20427" y="0"/>
                  </a:moveTo>
                  <a:lnTo>
                    <a:pt x="0" y="10046"/>
                  </a:lnTo>
                  <a:lnTo>
                    <a:pt x="20427" y="2003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a:off x="7324658" y="322534"/>
              <a:ext cx="607886" cy="643388"/>
            </a:xfrm>
            <a:custGeom>
              <a:avLst/>
              <a:gdLst/>
              <a:ahLst/>
              <a:cxnLst/>
              <a:rect l="l" t="t" r="r" b="b"/>
              <a:pathLst>
                <a:path w="20428" h="20037" extrusionOk="0">
                  <a:moveTo>
                    <a:pt x="1" y="1"/>
                  </a:moveTo>
                  <a:lnTo>
                    <a:pt x="1" y="20037"/>
                  </a:lnTo>
                  <a:lnTo>
                    <a:pt x="20427" y="9991"/>
                  </a:lnTo>
                  <a:lnTo>
                    <a:pt x="1" y="1"/>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7324658" y="965890"/>
              <a:ext cx="607886" cy="643388"/>
            </a:xfrm>
            <a:custGeom>
              <a:avLst/>
              <a:gdLst/>
              <a:ahLst/>
              <a:cxnLst/>
              <a:rect l="l" t="t" r="r" b="b"/>
              <a:pathLst>
                <a:path w="20428" h="20037" extrusionOk="0">
                  <a:moveTo>
                    <a:pt x="1" y="1"/>
                  </a:moveTo>
                  <a:lnTo>
                    <a:pt x="1" y="20037"/>
                  </a:lnTo>
                  <a:lnTo>
                    <a:pt x="20427" y="9991"/>
                  </a:lnTo>
                  <a:lnTo>
                    <a:pt x="1"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6716831" y="322534"/>
              <a:ext cx="607856" cy="643388"/>
            </a:xfrm>
            <a:custGeom>
              <a:avLst/>
              <a:gdLst/>
              <a:ahLst/>
              <a:cxnLst/>
              <a:rect l="l" t="t" r="r" b="b"/>
              <a:pathLst>
                <a:path w="20427" h="20037" extrusionOk="0">
                  <a:moveTo>
                    <a:pt x="20427" y="1"/>
                  </a:moveTo>
                  <a:lnTo>
                    <a:pt x="0" y="9991"/>
                  </a:lnTo>
                  <a:lnTo>
                    <a:pt x="20427" y="20037"/>
                  </a:lnTo>
                  <a:lnTo>
                    <a:pt x="20427"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6716831" y="965890"/>
              <a:ext cx="607856" cy="643388"/>
            </a:xfrm>
            <a:custGeom>
              <a:avLst/>
              <a:gdLst/>
              <a:ahLst/>
              <a:cxnLst/>
              <a:rect l="l" t="t" r="r" b="b"/>
              <a:pathLst>
                <a:path w="20427" h="20037" extrusionOk="0">
                  <a:moveTo>
                    <a:pt x="20427" y="1"/>
                  </a:moveTo>
                  <a:lnTo>
                    <a:pt x="0" y="9991"/>
                  </a:lnTo>
                  <a:lnTo>
                    <a:pt x="20427" y="20037"/>
                  </a:lnTo>
                  <a:lnTo>
                    <a:pt x="20427" y="1"/>
                  </a:lnTo>
                  <a:close/>
                </a:path>
              </a:pathLst>
            </a:custGeom>
            <a:noFill/>
            <a:ln w="9525"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7324658" y="1286669"/>
              <a:ext cx="607886" cy="643388"/>
            </a:xfrm>
            <a:custGeom>
              <a:avLst/>
              <a:gdLst/>
              <a:ahLst/>
              <a:cxnLst/>
              <a:rect l="l" t="t" r="r" b="b"/>
              <a:pathLst>
                <a:path w="20428" h="20037" extrusionOk="0">
                  <a:moveTo>
                    <a:pt x="20427" y="1"/>
                  </a:moveTo>
                  <a:lnTo>
                    <a:pt x="1" y="10047"/>
                  </a:lnTo>
                  <a:lnTo>
                    <a:pt x="20427" y="20037"/>
                  </a:lnTo>
                  <a:lnTo>
                    <a:pt x="20427"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7324658" y="-11"/>
              <a:ext cx="607886" cy="643356"/>
            </a:xfrm>
            <a:custGeom>
              <a:avLst/>
              <a:gdLst/>
              <a:ahLst/>
              <a:cxnLst/>
              <a:rect l="l" t="t" r="r" b="b"/>
              <a:pathLst>
                <a:path w="20428" h="20036" extrusionOk="0">
                  <a:moveTo>
                    <a:pt x="20427" y="0"/>
                  </a:moveTo>
                  <a:lnTo>
                    <a:pt x="1" y="10046"/>
                  </a:lnTo>
                  <a:lnTo>
                    <a:pt x="20427" y="20036"/>
                  </a:lnTo>
                  <a:lnTo>
                    <a:pt x="20427"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8538692" y="4825993"/>
              <a:ext cx="607856" cy="320811"/>
            </a:xfrm>
            <a:custGeom>
              <a:avLst/>
              <a:gdLst/>
              <a:ahLst/>
              <a:cxnLst/>
              <a:rect l="l" t="t" r="r" b="b"/>
              <a:pathLst>
                <a:path w="20427" h="9991" extrusionOk="0">
                  <a:moveTo>
                    <a:pt x="0" y="1"/>
                  </a:moveTo>
                  <a:lnTo>
                    <a:pt x="0" y="9991"/>
                  </a:lnTo>
                  <a:lnTo>
                    <a:pt x="20427" y="9991"/>
                  </a:lnTo>
                  <a:lnTo>
                    <a:pt x="0" y="1"/>
                  </a:lnTo>
                  <a:close/>
                </a:path>
              </a:pathLst>
            </a:custGeom>
            <a:noFill/>
            <a:ln w="9525"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6109812" y="2252602"/>
              <a:ext cx="607886" cy="643388"/>
            </a:xfrm>
            <a:custGeom>
              <a:avLst/>
              <a:gdLst/>
              <a:ahLst/>
              <a:cxnLst/>
              <a:rect l="l" t="t" r="r" b="b"/>
              <a:pathLst>
                <a:path w="20428" h="20037" extrusionOk="0">
                  <a:moveTo>
                    <a:pt x="1" y="0"/>
                  </a:moveTo>
                  <a:lnTo>
                    <a:pt x="1" y="20036"/>
                  </a:lnTo>
                  <a:lnTo>
                    <a:pt x="20427" y="9991"/>
                  </a:lnTo>
                  <a:lnTo>
                    <a:pt x="1"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6109812" y="3539314"/>
              <a:ext cx="607886" cy="643388"/>
            </a:xfrm>
            <a:custGeom>
              <a:avLst/>
              <a:gdLst/>
              <a:ahLst/>
              <a:cxnLst/>
              <a:rect l="l" t="t" r="r" b="b"/>
              <a:pathLst>
                <a:path w="20428" h="20037" extrusionOk="0">
                  <a:moveTo>
                    <a:pt x="1" y="0"/>
                  </a:moveTo>
                  <a:lnTo>
                    <a:pt x="1" y="20036"/>
                  </a:lnTo>
                  <a:lnTo>
                    <a:pt x="20427" y="9990"/>
                  </a:lnTo>
                  <a:lnTo>
                    <a:pt x="1" y="0"/>
                  </a:lnTo>
                  <a:close/>
                </a:path>
              </a:pathLst>
            </a:custGeom>
            <a:solidFill>
              <a:srgbClr val="FFFFFF">
                <a:alpha val="23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6717668" y="1286669"/>
              <a:ext cx="607856" cy="643388"/>
            </a:xfrm>
            <a:custGeom>
              <a:avLst/>
              <a:gdLst/>
              <a:ahLst/>
              <a:cxnLst/>
              <a:rect l="l" t="t" r="r" b="b"/>
              <a:pathLst>
                <a:path w="20427" h="20037" extrusionOk="0">
                  <a:moveTo>
                    <a:pt x="0" y="1"/>
                  </a:moveTo>
                  <a:lnTo>
                    <a:pt x="0" y="20037"/>
                  </a:lnTo>
                  <a:lnTo>
                    <a:pt x="20427" y="10047"/>
                  </a:lnTo>
                  <a:lnTo>
                    <a:pt x="0" y="1"/>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6717668" y="1930025"/>
              <a:ext cx="607856" cy="643388"/>
            </a:xfrm>
            <a:custGeom>
              <a:avLst/>
              <a:gdLst/>
              <a:ahLst/>
              <a:cxnLst/>
              <a:rect l="l" t="t" r="r" b="b"/>
              <a:pathLst>
                <a:path w="20427" h="20037" extrusionOk="0">
                  <a:moveTo>
                    <a:pt x="0" y="1"/>
                  </a:moveTo>
                  <a:lnTo>
                    <a:pt x="0" y="20037"/>
                  </a:lnTo>
                  <a:lnTo>
                    <a:pt x="20427" y="10046"/>
                  </a:lnTo>
                  <a:lnTo>
                    <a:pt x="0" y="1"/>
                  </a:lnTo>
                  <a:close/>
                </a:path>
              </a:pathLst>
            </a:custGeom>
            <a:solidFill>
              <a:srgbClr val="E806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6717668" y="2573381"/>
              <a:ext cx="607856" cy="643388"/>
            </a:xfrm>
            <a:custGeom>
              <a:avLst/>
              <a:gdLst/>
              <a:ahLst/>
              <a:cxnLst/>
              <a:rect l="l" t="t" r="r" b="b"/>
              <a:pathLst>
                <a:path w="20427" h="20037" extrusionOk="0">
                  <a:moveTo>
                    <a:pt x="0" y="1"/>
                  </a:moveTo>
                  <a:lnTo>
                    <a:pt x="0" y="20036"/>
                  </a:lnTo>
                  <a:lnTo>
                    <a:pt x="20427" y="10046"/>
                  </a:lnTo>
                  <a:lnTo>
                    <a:pt x="0" y="1"/>
                  </a:lnTo>
                  <a:close/>
                </a:path>
              </a:pathLst>
            </a:custGeom>
            <a:solidFill>
              <a:srgbClr val="FFFFFF">
                <a:alpha val="23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7325495" y="2252602"/>
              <a:ext cx="607886" cy="643388"/>
            </a:xfrm>
            <a:custGeom>
              <a:avLst/>
              <a:gdLst/>
              <a:ahLst/>
              <a:cxnLst/>
              <a:rect l="l" t="t" r="r" b="b"/>
              <a:pathLst>
                <a:path w="20428" h="20037" extrusionOk="0">
                  <a:moveTo>
                    <a:pt x="1" y="0"/>
                  </a:moveTo>
                  <a:lnTo>
                    <a:pt x="1" y="20036"/>
                  </a:lnTo>
                  <a:lnTo>
                    <a:pt x="20427" y="9991"/>
                  </a:lnTo>
                  <a:lnTo>
                    <a:pt x="1" y="0"/>
                  </a:lnTo>
                  <a:close/>
                </a:path>
              </a:pathLst>
            </a:custGeom>
            <a:noFill/>
            <a:ln w="9525" cap="flat" cmpd="sng">
              <a:solidFill>
                <a:srgbClr val="FFF2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6717668" y="3216737"/>
              <a:ext cx="607856" cy="643388"/>
            </a:xfrm>
            <a:custGeom>
              <a:avLst/>
              <a:gdLst/>
              <a:ahLst/>
              <a:cxnLst/>
              <a:rect l="l" t="t" r="r" b="b"/>
              <a:pathLst>
                <a:path w="20427" h="20037" extrusionOk="0">
                  <a:moveTo>
                    <a:pt x="0" y="0"/>
                  </a:moveTo>
                  <a:lnTo>
                    <a:pt x="0" y="20036"/>
                  </a:lnTo>
                  <a:lnTo>
                    <a:pt x="20427" y="10046"/>
                  </a:lnTo>
                  <a:lnTo>
                    <a:pt x="0"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7325495" y="2895958"/>
              <a:ext cx="607886" cy="643388"/>
            </a:xfrm>
            <a:custGeom>
              <a:avLst/>
              <a:gdLst/>
              <a:ahLst/>
              <a:cxnLst/>
              <a:rect l="l" t="t" r="r" b="b"/>
              <a:pathLst>
                <a:path w="20428" h="20037" extrusionOk="0">
                  <a:moveTo>
                    <a:pt x="1" y="0"/>
                  </a:moveTo>
                  <a:lnTo>
                    <a:pt x="1" y="20036"/>
                  </a:lnTo>
                  <a:lnTo>
                    <a:pt x="20427" y="9990"/>
                  </a:lnTo>
                  <a:lnTo>
                    <a:pt x="1" y="0"/>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7933352" y="1930025"/>
              <a:ext cx="606220" cy="643388"/>
            </a:xfrm>
            <a:custGeom>
              <a:avLst/>
              <a:gdLst/>
              <a:ahLst/>
              <a:cxnLst/>
              <a:rect l="l" t="t" r="r" b="b"/>
              <a:pathLst>
                <a:path w="20372" h="20037" extrusionOk="0">
                  <a:moveTo>
                    <a:pt x="0" y="1"/>
                  </a:moveTo>
                  <a:lnTo>
                    <a:pt x="0" y="20037"/>
                  </a:lnTo>
                  <a:lnTo>
                    <a:pt x="20371" y="10046"/>
                  </a:lnTo>
                  <a:lnTo>
                    <a:pt x="0" y="1"/>
                  </a:lnTo>
                  <a:close/>
                </a:path>
              </a:pathLst>
            </a:custGeom>
            <a:solidFill>
              <a:srgbClr val="FFFFFF">
                <a:alpha val="51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a:off x="7933352" y="2573381"/>
              <a:ext cx="606220" cy="643388"/>
            </a:xfrm>
            <a:custGeom>
              <a:avLst/>
              <a:gdLst/>
              <a:ahLst/>
              <a:cxnLst/>
              <a:rect l="l" t="t" r="r" b="b"/>
              <a:pathLst>
                <a:path w="20372" h="20037" extrusionOk="0">
                  <a:moveTo>
                    <a:pt x="0" y="1"/>
                  </a:moveTo>
                  <a:lnTo>
                    <a:pt x="0" y="20036"/>
                  </a:lnTo>
                  <a:lnTo>
                    <a:pt x="20371" y="10046"/>
                  </a:lnTo>
                  <a:lnTo>
                    <a:pt x="0" y="1"/>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8539542" y="1608802"/>
              <a:ext cx="607856" cy="643388"/>
            </a:xfrm>
            <a:custGeom>
              <a:avLst/>
              <a:gdLst/>
              <a:ahLst/>
              <a:cxnLst/>
              <a:rect l="l" t="t" r="r" b="b"/>
              <a:pathLst>
                <a:path w="20427" h="20037" extrusionOk="0">
                  <a:moveTo>
                    <a:pt x="0" y="0"/>
                  </a:moveTo>
                  <a:lnTo>
                    <a:pt x="0" y="20036"/>
                  </a:lnTo>
                  <a:lnTo>
                    <a:pt x="20427" y="9991"/>
                  </a:lnTo>
                  <a:lnTo>
                    <a:pt x="0" y="0"/>
                  </a:lnTo>
                  <a:close/>
                </a:path>
              </a:pathLst>
            </a:custGeom>
            <a:solidFill>
              <a:srgbClr val="F64646">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6109812" y="1286669"/>
              <a:ext cx="607886" cy="643388"/>
            </a:xfrm>
            <a:custGeom>
              <a:avLst/>
              <a:gdLst/>
              <a:ahLst/>
              <a:cxnLst/>
              <a:rect l="l" t="t" r="r" b="b"/>
              <a:pathLst>
                <a:path w="20428" h="20037" extrusionOk="0">
                  <a:moveTo>
                    <a:pt x="20427" y="1"/>
                  </a:moveTo>
                  <a:lnTo>
                    <a:pt x="1" y="10047"/>
                  </a:lnTo>
                  <a:lnTo>
                    <a:pt x="20427" y="20037"/>
                  </a:lnTo>
                  <a:lnTo>
                    <a:pt x="20427" y="1"/>
                  </a:lnTo>
                  <a:close/>
                </a:path>
              </a:pathLst>
            </a:custGeom>
            <a:solidFill>
              <a:srgbClr val="FFFFFF">
                <a:alpha val="23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p:nvPr/>
          </p:nvSpPr>
          <p:spPr>
            <a:xfrm>
              <a:off x="6109812" y="3216737"/>
              <a:ext cx="607886" cy="643388"/>
            </a:xfrm>
            <a:custGeom>
              <a:avLst/>
              <a:gdLst/>
              <a:ahLst/>
              <a:cxnLst/>
              <a:rect l="l" t="t" r="r" b="b"/>
              <a:pathLst>
                <a:path w="20428" h="20037" extrusionOk="0">
                  <a:moveTo>
                    <a:pt x="20427" y="0"/>
                  </a:moveTo>
                  <a:lnTo>
                    <a:pt x="1" y="10046"/>
                  </a:lnTo>
                  <a:lnTo>
                    <a:pt x="20427" y="20036"/>
                  </a:lnTo>
                  <a:lnTo>
                    <a:pt x="20427" y="0"/>
                  </a:lnTo>
                  <a:close/>
                </a:path>
              </a:pathLst>
            </a:custGeom>
            <a:solidFill>
              <a:srgbClr val="FFC800">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6717668" y="1609246"/>
              <a:ext cx="607856" cy="643388"/>
            </a:xfrm>
            <a:custGeom>
              <a:avLst/>
              <a:gdLst/>
              <a:ahLst/>
              <a:cxnLst/>
              <a:rect l="l" t="t" r="r" b="b"/>
              <a:pathLst>
                <a:path w="20427" h="20037" extrusionOk="0">
                  <a:moveTo>
                    <a:pt x="20427" y="1"/>
                  </a:moveTo>
                  <a:lnTo>
                    <a:pt x="0" y="9991"/>
                  </a:lnTo>
                  <a:lnTo>
                    <a:pt x="20427" y="20036"/>
                  </a:lnTo>
                  <a:lnTo>
                    <a:pt x="20427" y="1"/>
                  </a:lnTo>
                  <a:close/>
                </a:path>
              </a:pathLst>
            </a:custGeom>
            <a:solidFill>
              <a:srgbClr val="FFC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7325495" y="1930025"/>
              <a:ext cx="607886" cy="643388"/>
            </a:xfrm>
            <a:custGeom>
              <a:avLst/>
              <a:gdLst/>
              <a:ahLst/>
              <a:cxnLst/>
              <a:rect l="l" t="t" r="r" b="b"/>
              <a:pathLst>
                <a:path w="20428" h="20037" extrusionOk="0">
                  <a:moveTo>
                    <a:pt x="20427" y="1"/>
                  </a:moveTo>
                  <a:lnTo>
                    <a:pt x="1" y="10046"/>
                  </a:lnTo>
                  <a:lnTo>
                    <a:pt x="20427" y="20037"/>
                  </a:lnTo>
                  <a:lnTo>
                    <a:pt x="20427" y="1"/>
                  </a:lnTo>
                  <a:close/>
                </a:path>
              </a:pathLst>
            </a:custGeom>
            <a:solidFill>
              <a:srgbClr val="A61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a:off x="6717668" y="2252602"/>
              <a:ext cx="607856" cy="643388"/>
            </a:xfrm>
            <a:custGeom>
              <a:avLst/>
              <a:gdLst/>
              <a:ahLst/>
              <a:cxnLst/>
              <a:rect l="l" t="t" r="r" b="b"/>
              <a:pathLst>
                <a:path w="20427" h="20037" extrusionOk="0">
                  <a:moveTo>
                    <a:pt x="20427" y="0"/>
                  </a:moveTo>
                  <a:lnTo>
                    <a:pt x="0" y="9991"/>
                  </a:lnTo>
                  <a:lnTo>
                    <a:pt x="20427" y="20036"/>
                  </a:lnTo>
                  <a:lnTo>
                    <a:pt x="20427" y="0"/>
                  </a:lnTo>
                  <a:close/>
                </a:path>
              </a:pathLst>
            </a:custGeom>
            <a:solidFill>
              <a:srgbClr val="F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7325495" y="2573381"/>
              <a:ext cx="607886" cy="643388"/>
            </a:xfrm>
            <a:custGeom>
              <a:avLst/>
              <a:gdLst/>
              <a:ahLst/>
              <a:cxnLst/>
              <a:rect l="l" t="t" r="r" b="b"/>
              <a:pathLst>
                <a:path w="20428" h="20037" extrusionOk="0">
                  <a:moveTo>
                    <a:pt x="20427" y="1"/>
                  </a:moveTo>
                  <a:lnTo>
                    <a:pt x="1" y="10046"/>
                  </a:lnTo>
                  <a:lnTo>
                    <a:pt x="20427" y="20036"/>
                  </a:lnTo>
                  <a:lnTo>
                    <a:pt x="20427" y="1"/>
                  </a:lnTo>
                  <a:close/>
                </a:path>
              </a:pathLst>
            </a:custGeom>
            <a:noFill/>
            <a:ln w="9525" cap="flat" cmpd="sng">
              <a:solidFill>
                <a:srgbClr val="F9CB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541728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320025" y="866525"/>
            <a:ext cx="6455700" cy="6681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rgbClr val="222222"/>
              </a:buClr>
              <a:buSzPts val="2400"/>
              <a:buFont typeface="Montserrat"/>
              <a:buNone/>
              <a:defRPr sz="2400" b="1">
                <a:solidFill>
                  <a:srgbClr val="222222"/>
                </a:solidFill>
                <a:latin typeface="Montserrat"/>
                <a:ea typeface="Montserrat"/>
                <a:cs typeface="Montserrat"/>
                <a:sym typeface="Montserrat"/>
              </a:defRPr>
            </a:lvl1pPr>
            <a:lvl2pPr lvl="1">
              <a:spcBef>
                <a:spcPts val="0"/>
              </a:spcBef>
              <a:spcAft>
                <a:spcPts val="0"/>
              </a:spcAft>
              <a:buClr>
                <a:srgbClr val="222222"/>
              </a:buClr>
              <a:buSzPts val="2400"/>
              <a:buFont typeface="Montserrat ExtraBold"/>
              <a:buNone/>
              <a:defRPr sz="2400">
                <a:solidFill>
                  <a:srgbClr val="222222"/>
                </a:solidFill>
                <a:latin typeface="Montserrat ExtraBold"/>
                <a:ea typeface="Montserrat ExtraBold"/>
                <a:cs typeface="Montserrat ExtraBold"/>
                <a:sym typeface="Montserrat ExtraBold"/>
              </a:defRPr>
            </a:lvl2pPr>
            <a:lvl3pPr lvl="2">
              <a:spcBef>
                <a:spcPts val="0"/>
              </a:spcBef>
              <a:spcAft>
                <a:spcPts val="0"/>
              </a:spcAft>
              <a:buClr>
                <a:srgbClr val="222222"/>
              </a:buClr>
              <a:buSzPts val="2400"/>
              <a:buFont typeface="Montserrat ExtraBold"/>
              <a:buNone/>
              <a:defRPr sz="2400">
                <a:solidFill>
                  <a:srgbClr val="222222"/>
                </a:solidFill>
                <a:latin typeface="Montserrat ExtraBold"/>
                <a:ea typeface="Montserrat ExtraBold"/>
                <a:cs typeface="Montserrat ExtraBold"/>
                <a:sym typeface="Montserrat ExtraBold"/>
              </a:defRPr>
            </a:lvl3pPr>
            <a:lvl4pPr lvl="3">
              <a:spcBef>
                <a:spcPts val="0"/>
              </a:spcBef>
              <a:spcAft>
                <a:spcPts val="0"/>
              </a:spcAft>
              <a:buClr>
                <a:srgbClr val="222222"/>
              </a:buClr>
              <a:buSzPts val="2400"/>
              <a:buFont typeface="Montserrat ExtraBold"/>
              <a:buNone/>
              <a:defRPr sz="2400">
                <a:solidFill>
                  <a:srgbClr val="222222"/>
                </a:solidFill>
                <a:latin typeface="Montserrat ExtraBold"/>
                <a:ea typeface="Montserrat ExtraBold"/>
                <a:cs typeface="Montserrat ExtraBold"/>
                <a:sym typeface="Montserrat ExtraBold"/>
              </a:defRPr>
            </a:lvl4pPr>
            <a:lvl5pPr lvl="4">
              <a:spcBef>
                <a:spcPts val="0"/>
              </a:spcBef>
              <a:spcAft>
                <a:spcPts val="0"/>
              </a:spcAft>
              <a:buClr>
                <a:srgbClr val="222222"/>
              </a:buClr>
              <a:buSzPts val="2400"/>
              <a:buFont typeface="Montserrat ExtraBold"/>
              <a:buNone/>
              <a:defRPr sz="2400">
                <a:solidFill>
                  <a:srgbClr val="222222"/>
                </a:solidFill>
                <a:latin typeface="Montserrat ExtraBold"/>
                <a:ea typeface="Montserrat ExtraBold"/>
                <a:cs typeface="Montserrat ExtraBold"/>
                <a:sym typeface="Montserrat ExtraBold"/>
              </a:defRPr>
            </a:lvl5pPr>
            <a:lvl6pPr lvl="5">
              <a:spcBef>
                <a:spcPts val="0"/>
              </a:spcBef>
              <a:spcAft>
                <a:spcPts val="0"/>
              </a:spcAft>
              <a:buClr>
                <a:srgbClr val="222222"/>
              </a:buClr>
              <a:buSzPts val="2400"/>
              <a:buFont typeface="Montserrat ExtraBold"/>
              <a:buNone/>
              <a:defRPr sz="2400">
                <a:solidFill>
                  <a:srgbClr val="222222"/>
                </a:solidFill>
                <a:latin typeface="Montserrat ExtraBold"/>
                <a:ea typeface="Montserrat ExtraBold"/>
                <a:cs typeface="Montserrat ExtraBold"/>
                <a:sym typeface="Montserrat ExtraBold"/>
              </a:defRPr>
            </a:lvl6pPr>
            <a:lvl7pPr lvl="6">
              <a:spcBef>
                <a:spcPts val="0"/>
              </a:spcBef>
              <a:spcAft>
                <a:spcPts val="0"/>
              </a:spcAft>
              <a:buClr>
                <a:srgbClr val="222222"/>
              </a:buClr>
              <a:buSzPts val="2400"/>
              <a:buFont typeface="Montserrat ExtraBold"/>
              <a:buNone/>
              <a:defRPr sz="2400">
                <a:solidFill>
                  <a:srgbClr val="222222"/>
                </a:solidFill>
                <a:latin typeface="Montserrat ExtraBold"/>
                <a:ea typeface="Montserrat ExtraBold"/>
                <a:cs typeface="Montserrat ExtraBold"/>
                <a:sym typeface="Montserrat ExtraBold"/>
              </a:defRPr>
            </a:lvl7pPr>
            <a:lvl8pPr lvl="7">
              <a:spcBef>
                <a:spcPts val="0"/>
              </a:spcBef>
              <a:spcAft>
                <a:spcPts val="0"/>
              </a:spcAft>
              <a:buClr>
                <a:srgbClr val="222222"/>
              </a:buClr>
              <a:buSzPts val="2400"/>
              <a:buFont typeface="Montserrat ExtraBold"/>
              <a:buNone/>
              <a:defRPr sz="2400">
                <a:solidFill>
                  <a:srgbClr val="222222"/>
                </a:solidFill>
                <a:latin typeface="Montserrat ExtraBold"/>
                <a:ea typeface="Montserrat ExtraBold"/>
                <a:cs typeface="Montserrat ExtraBold"/>
                <a:sym typeface="Montserrat ExtraBold"/>
              </a:defRPr>
            </a:lvl8pPr>
            <a:lvl9pPr lvl="8">
              <a:spcBef>
                <a:spcPts val="0"/>
              </a:spcBef>
              <a:spcAft>
                <a:spcPts val="0"/>
              </a:spcAft>
              <a:buClr>
                <a:srgbClr val="222222"/>
              </a:buClr>
              <a:buSzPts val="2400"/>
              <a:buFont typeface="Montserrat ExtraBold"/>
              <a:buNone/>
              <a:defRPr sz="2400">
                <a:solidFill>
                  <a:srgbClr val="222222"/>
                </a:solidFill>
                <a:latin typeface="Montserrat ExtraBold"/>
                <a:ea typeface="Montserrat ExtraBold"/>
                <a:cs typeface="Montserrat ExtraBold"/>
                <a:sym typeface="Montserrat ExtraBold"/>
              </a:defRPr>
            </a:lvl9pPr>
          </a:lstStyle>
          <a:p>
            <a:endParaRPr/>
          </a:p>
        </p:txBody>
      </p:sp>
      <p:sp>
        <p:nvSpPr>
          <p:cNvPr id="7" name="Google Shape;7;p1"/>
          <p:cNvSpPr txBox="1">
            <a:spLocks noGrp="1"/>
          </p:cNvSpPr>
          <p:nvPr>
            <p:ph type="body" idx="1"/>
          </p:nvPr>
        </p:nvSpPr>
        <p:spPr>
          <a:xfrm>
            <a:off x="1320025" y="1613274"/>
            <a:ext cx="6455700" cy="2902500"/>
          </a:xfrm>
          <a:prstGeom prst="rect">
            <a:avLst/>
          </a:prstGeom>
          <a:noFill/>
          <a:ln>
            <a:noFill/>
          </a:ln>
        </p:spPr>
        <p:txBody>
          <a:bodyPr spcFirstLastPara="1" wrap="square" lIns="91425" tIns="91425" rIns="91425" bIns="91425" anchor="t" anchorCtr="0">
            <a:noAutofit/>
          </a:bodyPr>
          <a:lstStyle>
            <a:lvl1pPr marL="457200" lvl="0" indent="-368300">
              <a:spcBef>
                <a:spcPts val="600"/>
              </a:spcBef>
              <a:spcAft>
                <a:spcPts val="0"/>
              </a:spcAft>
              <a:buClr>
                <a:srgbClr val="FFC800"/>
              </a:buClr>
              <a:buSzPts val="2200"/>
              <a:buFont typeface="Montserrat Light"/>
              <a:buChar char="◂"/>
              <a:defRPr sz="2200">
                <a:solidFill>
                  <a:srgbClr val="434343"/>
                </a:solidFill>
                <a:latin typeface="Montserrat Light"/>
                <a:ea typeface="Montserrat Light"/>
                <a:cs typeface="Montserrat Light"/>
                <a:sym typeface="Montserrat Light"/>
              </a:defRPr>
            </a:lvl1pPr>
            <a:lvl2pPr marL="914400" lvl="1" indent="-368300">
              <a:spcBef>
                <a:spcPts val="0"/>
              </a:spcBef>
              <a:spcAft>
                <a:spcPts val="0"/>
              </a:spcAft>
              <a:buClr>
                <a:srgbClr val="FFC800"/>
              </a:buClr>
              <a:buSzPts val="2200"/>
              <a:buFont typeface="Montserrat Light"/>
              <a:buChar char="◂"/>
              <a:defRPr sz="2200">
                <a:solidFill>
                  <a:srgbClr val="434343"/>
                </a:solidFill>
                <a:latin typeface="Montserrat Light"/>
                <a:ea typeface="Montserrat Light"/>
                <a:cs typeface="Montserrat Light"/>
                <a:sym typeface="Montserrat Light"/>
              </a:defRPr>
            </a:lvl2pPr>
            <a:lvl3pPr marL="1371600" lvl="2" indent="-368300">
              <a:spcBef>
                <a:spcPts val="0"/>
              </a:spcBef>
              <a:spcAft>
                <a:spcPts val="0"/>
              </a:spcAft>
              <a:buClr>
                <a:srgbClr val="FFC800"/>
              </a:buClr>
              <a:buSzPts val="2200"/>
              <a:buFont typeface="Montserrat Light"/>
              <a:buChar char="◂"/>
              <a:defRPr sz="2200">
                <a:solidFill>
                  <a:srgbClr val="434343"/>
                </a:solidFill>
                <a:latin typeface="Montserrat Light"/>
                <a:ea typeface="Montserrat Light"/>
                <a:cs typeface="Montserrat Light"/>
                <a:sym typeface="Montserrat Light"/>
              </a:defRPr>
            </a:lvl3pPr>
            <a:lvl4pPr marL="1828800" lvl="3" indent="-368300">
              <a:spcBef>
                <a:spcPts val="0"/>
              </a:spcBef>
              <a:spcAft>
                <a:spcPts val="0"/>
              </a:spcAft>
              <a:buClr>
                <a:srgbClr val="FFC800"/>
              </a:buClr>
              <a:buSzPts val="2200"/>
              <a:buFont typeface="Montserrat Light"/>
              <a:buChar char="◂"/>
              <a:defRPr sz="2200">
                <a:solidFill>
                  <a:srgbClr val="434343"/>
                </a:solidFill>
                <a:latin typeface="Montserrat Light"/>
                <a:ea typeface="Montserrat Light"/>
                <a:cs typeface="Montserrat Light"/>
                <a:sym typeface="Montserrat Light"/>
              </a:defRPr>
            </a:lvl4pPr>
            <a:lvl5pPr marL="2286000" lvl="4" indent="-368300">
              <a:spcBef>
                <a:spcPts val="0"/>
              </a:spcBef>
              <a:spcAft>
                <a:spcPts val="0"/>
              </a:spcAft>
              <a:buClr>
                <a:srgbClr val="434343"/>
              </a:buClr>
              <a:buSzPts val="2200"/>
              <a:buFont typeface="Montserrat Light"/>
              <a:buChar char="○"/>
              <a:defRPr sz="2200">
                <a:solidFill>
                  <a:srgbClr val="434343"/>
                </a:solidFill>
                <a:latin typeface="Montserrat Light"/>
                <a:ea typeface="Montserrat Light"/>
                <a:cs typeface="Montserrat Light"/>
                <a:sym typeface="Montserrat Light"/>
              </a:defRPr>
            </a:lvl5pPr>
            <a:lvl6pPr marL="2743200" lvl="5" indent="-368300">
              <a:spcBef>
                <a:spcPts val="0"/>
              </a:spcBef>
              <a:spcAft>
                <a:spcPts val="0"/>
              </a:spcAft>
              <a:buClr>
                <a:srgbClr val="434343"/>
              </a:buClr>
              <a:buSzPts val="2200"/>
              <a:buFont typeface="Montserrat Light"/>
              <a:buChar char="■"/>
              <a:defRPr sz="2200">
                <a:solidFill>
                  <a:srgbClr val="434343"/>
                </a:solidFill>
                <a:latin typeface="Montserrat Light"/>
                <a:ea typeface="Montserrat Light"/>
                <a:cs typeface="Montserrat Light"/>
                <a:sym typeface="Montserrat Light"/>
              </a:defRPr>
            </a:lvl6pPr>
            <a:lvl7pPr marL="3200400" lvl="6" indent="-368300">
              <a:spcBef>
                <a:spcPts val="0"/>
              </a:spcBef>
              <a:spcAft>
                <a:spcPts val="0"/>
              </a:spcAft>
              <a:buClr>
                <a:srgbClr val="434343"/>
              </a:buClr>
              <a:buSzPts val="2200"/>
              <a:buFont typeface="Montserrat Light"/>
              <a:buChar char="●"/>
              <a:defRPr sz="2200">
                <a:solidFill>
                  <a:srgbClr val="434343"/>
                </a:solidFill>
                <a:latin typeface="Montserrat Light"/>
                <a:ea typeface="Montserrat Light"/>
                <a:cs typeface="Montserrat Light"/>
                <a:sym typeface="Montserrat Light"/>
              </a:defRPr>
            </a:lvl7pPr>
            <a:lvl8pPr marL="3657600" lvl="7" indent="-368300">
              <a:spcBef>
                <a:spcPts val="0"/>
              </a:spcBef>
              <a:spcAft>
                <a:spcPts val="0"/>
              </a:spcAft>
              <a:buClr>
                <a:srgbClr val="434343"/>
              </a:buClr>
              <a:buSzPts val="2200"/>
              <a:buFont typeface="Montserrat Light"/>
              <a:buChar char="○"/>
              <a:defRPr sz="2200">
                <a:solidFill>
                  <a:srgbClr val="434343"/>
                </a:solidFill>
                <a:latin typeface="Montserrat Light"/>
                <a:ea typeface="Montserrat Light"/>
                <a:cs typeface="Montserrat Light"/>
                <a:sym typeface="Montserrat Light"/>
              </a:defRPr>
            </a:lvl8pPr>
            <a:lvl9pPr marL="4114800" lvl="8" indent="-368300">
              <a:spcBef>
                <a:spcPts val="0"/>
              </a:spcBef>
              <a:spcAft>
                <a:spcPts val="0"/>
              </a:spcAft>
              <a:buClr>
                <a:srgbClr val="434343"/>
              </a:buClr>
              <a:buSzPts val="2200"/>
              <a:buFont typeface="Montserrat Light"/>
              <a:buChar char="■"/>
              <a:defRPr sz="2200">
                <a:solidFill>
                  <a:srgbClr val="434343"/>
                </a:solidFill>
                <a:latin typeface="Montserrat Light"/>
                <a:ea typeface="Montserrat Light"/>
                <a:cs typeface="Montserrat Light"/>
                <a:sym typeface="Montserrat Light"/>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lvl="0" algn="r">
              <a:buNone/>
              <a:defRPr sz="1300" b="1">
                <a:solidFill>
                  <a:schemeClr val="lt1"/>
                </a:solidFill>
                <a:latin typeface="Montserrat"/>
                <a:ea typeface="Montserrat"/>
                <a:cs typeface="Montserrat"/>
                <a:sym typeface="Montserrat"/>
              </a:defRPr>
            </a:lvl1pPr>
            <a:lvl2pPr lvl="1" algn="r">
              <a:buNone/>
              <a:defRPr sz="1300" b="1">
                <a:solidFill>
                  <a:schemeClr val="lt1"/>
                </a:solidFill>
                <a:latin typeface="Montserrat"/>
                <a:ea typeface="Montserrat"/>
                <a:cs typeface="Montserrat"/>
                <a:sym typeface="Montserrat"/>
              </a:defRPr>
            </a:lvl2pPr>
            <a:lvl3pPr lvl="2" algn="r">
              <a:buNone/>
              <a:defRPr sz="1300" b="1">
                <a:solidFill>
                  <a:schemeClr val="lt1"/>
                </a:solidFill>
                <a:latin typeface="Montserrat"/>
                <a:ea typeface="Montserrat"/>
                <a:cs typeface="Montserrat"/>
                <a:sym typeface="Montserrat"/>
              </a:defRPr>
            </a:lvl3pPr>
            <a:lvl4pPr lvl="3" algn="r">
              <a:buNone/>
              <a:defRPr sz="1300" b="1">
                <a:solidFill>
                  <a:schemeClr val="lt1"/>
                </a:solidFill>
                <a:latin typeface="Montserrat"/>
                <a:ea typeface="Montserrat"/>
                <a:cs typeface="Montserrat"/>
                <a:sym typeface="Montserrat"/>
              </a:defRPr>
            </a:lvl4pPr>
            <a:lvl5pPr lvl="4" algn="r">
              <a:buNone/>
              <a:defRPr sz="1300" b="1">
                <a:solidFill>
                  <a:schemeClr val="lt1"/>
                </a:solidFill>
                <a:latin typeface="Montserrat"/>
                <a:ea typeface="Montserrat"/>
                <a:cs typeface="Montserrat"/>
                <a:sym typeface="Montserrat"/>
              </a:defRPr>
            </a:lvl5pPr>
            <a:lvl6pPr lvl="5" algn="r">
              <a:buNone/>
              <a:defRPr sz="1300" b="1">
                <a:solidFill>
                  <a:schemeClr val="lt1"/>
                </a:solidFill>
                <a:latin typeface="Montserrat"/>
                <a:ea typeface="Montserrat"/>
                <a:cs typeface="Montserrat"/>
                <a:sym typeface="Montserrat"/>
              </a:defRPr>
            </a:lvl6pPr>
            <a:lvl7pPr lvl="6" algn="r">
              <a:buNone/>
              <a:defRPr sz="1300" b="1">
                <a:solidFill>
                  <a:schemeClr val="lt1"/>
                </a:solidFill>
                <a:latin typeface="Montserrat"/>
                <a:ea typeface="Montserrat"/>
                <a:cs typeface="Montserrat"/>
                <a:sym typeface="Montserrat"/>
              </a:defRPr>
            </a:lvl7pPr>
            <a:lvl8pPr lvl="7" algn="r">
              <a:buNone/>
              <a:defRPr sz="1300" b="1">
                <a:solidFill>
                  <a:schemeClr val="lt1"/>
                </a:solidFill>
                <a:latin typeface="Montserrat"/>
                <a:ea typeface="Montserrat"/>
                <a:cs typeface="Montserrat"/>
                <a:sym typeface="Montserrat"/>
              </a:defRPr>
            </a:lvl8pPr>
            <a:lvl9pPr lvl="8" algn="r">
              <a:buNone/>
              <a:defRPr sz="1300" b="1">
                <a:solidFill>
                  <a:schemeClr val="lt1"/>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3" r:id="rId3"/>
    <p:sldLayoutId id="2147483655" r:id="rId4"/>
    <p:sldLayoutId id="2147483658" r:id="rId5"/>
    <p:sldLayoutId id="2147483662" r:id="rId6"/>
    <p:sldLayoutId id="2147483661" r:id="rId7"/>
    <p:sldLayoutId id="2147483659" r:id="rId8"/>
    <p:sldLayoutId id="2147483663"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hyperlink" Target="http://noradiaz.blogspot.com/2019/10/regular-expressions-for-translators.html" TargetMode="External"/><Relationship Id="rId7" Type="http://schemas.openxmlformats.org/officeDocument/2006/relationships/hyperlink" Target="http://regexstorm.net/tester"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regexhero.net/" TargetMode="External"/><Relationship Id="rId5" Type="http://schemas.openxmlformats.org/officeDocument/2006/relationships/hyperlink" Target="http://w3.unpocodetodo.info/utiles/regex.php" TargetMode="External"/><Relationship Id="rId4" Type="http://schemas.openxmlformats.org/officeDocument/2006/relationships/hyperlink" Target="https://multifarious.filkin.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64646"/>
        </a:solidFill>
        <a:effectLst/>
      </p:bgPr>
    </p:bg>
    <p:spTree>
      <p:nvGrpSpPr>
        <p:cNvPr id="1" name="Shape 626"/>
        <p:cNvGrpSpPr/>
        <p:nvPr/>
      </p:nvGrpSpPr>
      <p:grpSpPr>
        <a:xfrm>
          <a:off x="0" y="0"/>
          <a:ext cx="0" cy="0"/>
          <a:chOff x="0" y="0"/>
          <a:chExt cx="0" cy="0"/>
        </a:xfrm>
      </p:grpSpPr>
      <p:sp>
        <p:nvSpPr>
          <p:cNvPr id="627" name="Google Shape;627;p14"/>
          <p:cNvSpPr txBox="1">
            <a:spLocks noGrp="1"/>
          </p:cNvSpPr>
          <p:nvPr>
            <p:ph type="ctrTitle"/>
          </p:nvPr>
        </p:nvSpPr>
        <p:spPr>
          <a:xfrm>
            <a:off x="685800" y="1991825"/>
            <a:ext cx="5265000" cy="1159800"/>
          </a:xfrm>
          <a:prstGeom prst="rect">
            <a:avLst/>
          </a:prstGeom>
        </p:spPr>
        <p:txBody>
          <a:bodyPr spcFirstLastPara="1" wrap="square" lIns="91425" tIns="91425" rIns="91425" bIns="91425" anchor="ctr" anchorCtr="0">
            <a:noAutofit/>
          </a:bodyPr>
          <a:lstStyle/>
          <a:p>
            <a:pPr lvl="0"/>
            <a:r>
              <a:rPr lang="es-ES" dirty="0"/>
              <a:t>Creación de filtros para archivos XLIFF de WPML</a:t>
            </a:r>
            <a:br>
              <a:rPr lang="es-ES" dirty="0"/>
            </a:br>
            <a:r>
              <a:rPr lang="es-ES" dirty="0"/>
              <a:t>en Trados Studio</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21"/>
          <p:cNvSpPr txBox="1">
            <a:spLocks noGrp="1"/>
          </p:cNvSpPr>
          <p:nvPr>
            <p:ph type="body" idx="1"/>
          </p:nvPr>
        </p:nvSpPr>
        <p:spPr>
          <a:xfrm>
            <a:off x="1320024" y="593314"/>
            <a:ext cx="7621552" cy="3944612"/>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ES" sz="2000" b="1" i="1" dirty="0">
                <a:solidFill>
                  <a:srgbClr val="222222"/>
                </a:solidFill>
                <a:latin typeface="Montserrat"/>
                <a:sym typeface="Montserrat"/>
              </a:rPr>
              <a:t>Y todavía quedan diferencias…</a:t>
            </a:r>
          </a:p>
          <a:p>
            <a:pPr marL="0" indent="0">
              <a:buNone/>
            </a:pPr>
            <a:endParaRPr lang="es-ES" sz="1000" dirty="0"/>
          </a:p>
          <a:p>
            <a:pPr marL="0" indent="0" algn="just">
              <a:buNone/>
            </a:pPr>
            <a:r>
              <a:rPr lang="es-ES" sz="2000" dirty="0"/>
              <a:t>Además, suele haber contenido en código HTML dentro de etiquetas </a:t>
            </a:r>
            <a:r>
              <a:rPr lang="es-ES" sz="2000" dirty="0" err="1"/>
              <a:t>CDATA</a:t>
            </a:r>
            <a:r>
              <a:rPr lang="es-ES" sz="2000" dirty="0"/>
              <a:t>, que sirven para indicar que ese texto no debe ser analizado con las reglas de XML. Este contenido puede aparecer en varias oraciones o incluso archivos enteros, lo que es otra fuente de problemas.</a:t>
            </a:r>
          </a:p>
          <a:p>
            <a:pPr marL="0" indent="0" algn="just">
              <a:buNone/>
            </a:pPr>
            <a:endParaRPr lang="es-ES" sz="2000" dirty="0"/>
          </a:p>
          <a:p>
            <a:pPr marL="0" indent="0">
              <a:buNone/>
            </a:pPr>
            <a:endParaRPr lang="es-ES" sz="1400" dirty="0"/>
          </a:p>
        </p:txBody>
      </p:sp>
      <p:sp>
        <p:nvSpPr>
          <p:cNvPr id="691" name="Google Shape;691;p2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pic>
        <p:nvPicPr>
          <p:cNvPr id="6" name="Imagen 5">
            <a:extLst>
              <a:ext uri="{FF2B5EF4-FFF2-40B4-BE49-F238E27FC236}">
                <a16:creationId xmlns:a16="http://schemas.microsoft.com/office/drawing/2014/main" id="{8138F97B-2B46-2F19-69C7-3EC7976E4106}"/>
              </a:ext>
            </a:extLst>
          </p:cNvPr>
          <p:cNvPicPr>
            <a:picLocks noChangeAspect="1"/>
          </p:cNvPicPr>
          <p:nvPr/>
        </p:nvPicPr>
        <p:blipFill>
          <a:blip r:embed="rId3"/>
          <a:stretch>
            <a:fillRect/>
          </a:stretch>
        </p:blipFill>
        <p:spPr>
          <a:xfrm>
            <a:off x="1224500" y="3192603"/>
            <a:ext cx="7501721" cy="967524"/>
          </a:xfrm>
          <a:prstGeom prst="rect">
            <a:avLst/>
          </a:prstGeom>
        </p:spPr>
      </p:pic>
    </p:spTree>
    <p:extLst>
      <p:ext uri="{BB962C8B-B14F-4D97-AF65-F5344CB8AC3E}">
        <p14:creationId xmlns:p14="http://schemas.microsoft.com/office/powerpoint/2010/main" val="3095481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21"/>
          <p:cNvSpPr txBox="1">
            <a:spLocks noGrp="1"/>
          </p:cNvSpPr>
          <p:nvPr>
            <p:ph type="body" idx="1"/>
          </p:nvPr>
        </p:nvSpPr>
        <p:spPr>
          <a:xfrm>
            <a:off x="1320024" y="593314"/>
            <a:ext cx="7621552" cy="3944612"/>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ES" sz="2000" b="1" dirty="0">
                <a:solidFill>
                  <a:srgbClr val="222222"/>
                </a:solidFill>
                <a:latin typeface="Montserrat"/>
              </a:rPr>
              <a:t>Identificación del contenido traducible</a:t>
            </a:r>
            <a:endParaRPr lang="es-ES" sz="2000" b="1" dirty="0">
              <a:solidFill>
                <a:srgbClr val="222222"/>
              </a:solidFill>
              <a:latin typeface="Montserrat"/>
              <a:sym typeface="Montserrat"/>
            </a:endParaRPr>
          </a:p>
          <a:p>
            <a:pPr marL="0" indent="0">
              <a:buNone/>
            </a:pPr>
            <a:endParaRPr lang="es-ES" sz="1000" dirty="0"/>
          </a:p>
          <a:p>
            <a:pPr marL="0" indent="0" algn="just">
              <a:buNone/>
            </a:pPr>
            <a:r>
              <a:rPr lang="es-ES" sz="2000" dirty="0"/>
              <a:t>Mirando las capturas anteriores, vemos que el contenido traducible aparece entre las etiquetas </a:t>
            </a:r>
            <a:r>
              <a:rPr lang="es-ES" sz="2000" i="1" dirty="0"/>
              <a:t>target, </a:t>
            </a:r>
            <a:r>
              <a:rPr lang="es-ES" sz="2000" dirty="0"/>
              <a:t>mientras</a:t>
            </a:r>
            <a:br>
              <a:rPr lang="es-ES" sz="2000" dirty="0"/>
            </a:br>
            <a:r>
              <a:rPr lang="es-ES" sz="2000" dirty="0"/>
              <a:t>que las etiquetas </a:t>
            </a:r>
            <a:r>
              <a:rPr lang="es-ES" sz="2000" i="1" dirty="0" err="1"/>
              <a:t>source</a:t>
            </a:r>
            <a:r>
              <a:rPr lang="es-ES" sz="2000" dirty="0"/>
              <a:t> deben quedar intactas.</a:t>
            </a:r>
          </a:p>
          <a:p>
            <a:pPr marL="0" indent="0" algn="just">
              <a:buNone/>
            </a:pPr>
            <a:endParaRPr lang="es-ES" sz="2000" dirty="0"/>
          </a:p>
          <a:p>
            <a:pPr marL="0" indent="0" algn="just">
              <a:buNone/>
            </a:pPr>
            <a:r>
              <a:rPr lang="es-ES" sz="2000" dirty="0"/>
              <a:t>Todo lo que no figure entre estos pares de etiquetas no</a:t>
            </a:r>
            <a:br>
              <a:rPr lang="es-ES" sz="2000" dirty="0"/>
            </a:br>
            <a:r>
              <a:rPr lang="es-ES" sz="2000" dirty="0"/>
              <a:t>se modifica, salvo contadas excepciones (para cambiar</a:t>
            </a:r>
            <a:br>
              <a:rPr lang="es-ES" sz="2000" dirty="0"/>
            </a:br>
            <a:r>
              <a:rPr lang="es-ES" sz="2000" dirty="0"/>
              <a:t>la combinación de idiomas para que se ajuste a nuestro proyecto, por ejemplo).</a:t>
            </a:r>
          </a:p>
          <a:p>
            <a:pPr marL="0" indent="0">
              <a:buNone/>
            </a:pPr>
            <a:endParaRPr lang="es-ES" sz="1400" dirty="0"/>
          </a:p>
        </p:txBody>
      </p:sp>
      <p:sp>
        <p:nvSpPr>
          <p:cNvPr id="691" name="Google Shape;691;p2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spTree>
    <p:extLst>
      <p:ext uri="{BB962C8B-B14F-4D97-AF65-F5344CB8AC3E}">
        <p14:creationId xmlns:p14="http://schemas.microsoft.com/office/powerpoint/2010/main" val="3791100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21"/>
          <p:cNvSpPr txBox="1">
            <a:spLocks noGrp="1"/>
          </p:cNvSpPr>
          <p:nvPr>
            <p:ph type="body" idx="1"/>
          </p:nvPr>
        </p:nvSpPr>
        <p:spPr>
          <a:xfrm>
            <a:off x="1320024" y="593314"/>
            <a:ext cx="7621552" cy="3944612"/>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ES" sz="2000" b="1" dirty="0">
                <a:solidFill>
                  <a:srgbClr val="222222"/>
                </a:solidFill>
                <a:latin typeface="Montserrat"/>
                <a:sym typeface="Montserrat"/>
              </a:rPr>
              <a:t>Preparación de los archivos de origen (I)</a:t>
            </a:r>
          </a:p>
          <a:p>
            <a:pPr marL="0" indent="0">
              <a:buNone/>
            </a:pPr>
            <a:endParaRPr lang="es-ES" sz="1000" dirty="0"/>
          </a:p>
          <a:p>
            <a:pPr marL="0" indent="0" algn="just">
              <a:buNone/>
            </a:pPr>
            <a:r>
              <a:rPr lang="es-ES" sz="2000" dirty="0"/>
              <a:t>En los archivos de ejemplo, el cliente no quiere conservar la traducción existente, así que tendremos que copiar el contenido de las etiquetas </a:t>
            </a:r>
            <a:r>
              <a:rPr lang="es-ES" sz="2000" i="1" dirty="0" err="1"/>
              <a:t>source</a:t>
            </a:r>
            <a:r>
              <a:rPr lang="es-ES" sz="2000" dirty="0"/>
              <a:t> en las </a:t>
            </a:r>
            <a:r>
              <a:rPr lang="es-ES" sz="2000" i="1" dirty="0"/>
              <a:t>target</a:t>
            </a:r>
            <a:r>
              <a:rPr lang="es-ES" sz="2000" dirty="0"/>
              <a:t>.</a:t>
            </a:r>
            <a:endParaRPr lang="es-ES" sz="1400" dirty="0"/>
          </a:p>
        </p:txBody>
      </p:sp>
      <p:sp>
        <p:nvSpPr>
          <p:cNvPr id="691" name="Google Shape;691;p2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pic>
        <p:nvPicPr>
          <p:cNvPr id="3" name="Imagen 2">
            <a:extLst>
              <a:ext uri="{FF2B5EF4-FFF2-40B4-BE49-F238E27FC236}">
                <a16:creationId xmlns:a16="http://schemas.microsoft.com/office/drawing/2014/main" id="{43EC8806-81D5-0BAD-2570-400BCC292192}"/>
              </a:ext>
            </a:extLst>
          </p:cNvPr>
          <p:cNvPicPr>
            <a:picLocks noChangeAspect="1"/>
          </p:cNvPicPr>
          <p:nvPr/>
        </p:nvPicPr>
        <p:blipFill>
          <a:blip r:embed="rId3"/>
          <a:stretch>
            <a:fillRect/>
          </a:stretch>
        </p:blipFill>
        <p:spPr>
          <a:xfrm>
            <a:off x="1836751" y="2362006"/>
            <a:ext cx="5730841" cy="2511150"/>
          </a:xfrm>
          <a:prstGeom prst="rect">
            <a:avLst/>
          </a:prstGeom>
        </p:spPr>
      </p:pic>
    </p:spTree>
    <p:extLst>
      <p:ext uri="{BB962C8B-B14F-4D97-AF65-F5344CB8AC3E}">
        <p14:creationId xmlns:p14="http://schemas.microsoft.com/office/powerpoint/2010/main" val="4032018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21"/>
          <p:cNvSpPr txBox="1">
            <a:spLocks noGrp="1"/>
          </p:cNvSpPr>
          <p:nvPr>
            <p:ph type="body" idx="1"/>
          </p:nvPr>
        </p:nvSpPr>
        <p:spPr>
          <a:xfrm>
            <a:off x="1320024" y="593314"/>
            <a:ext cx="7621552" cy="3944612"/>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ES" sz="2000" b="1" dirty="0">
                <a:solidFill>
                  <a:srgbClr val="222222"/>
                </a:solidFill>
                <a:latin typeface="Montserrat"/>
                <a:sym typeface="Montserrat"/>
              </a:rPr>
              <a:t>Preparación de los archivos de origen (II)</a:t>
            </a:r>
          </a:p>
          <a:p>
            <a:pPr marL="0" indent="0">
              <a:buNone/>
            </a:pPr>
            <a:endParaRPr lang="es-ES" sz="1000" dirty="0"/>
          </a:p>
          <a:p>
            <a:pPr marL="0" indent="0" algn="just">
              <a:buNone/>
            </a:pPr>
            <a:r>
              <a:rPr lang="es-ES" sz="2000" dirty="0"/>
              <a:t>Para tal fin, tendremos que valernos de las expresiones regulares en Notepad++. Usaremos la siguiente regla:</a:t>
            </a:r>
          </a:p>
          <a:p>
            <a:pPr marL="0" indent="0" algn="just">
              <a:buNone/>
            </a:pPr>
            <a:endParaRPr lang="es-ES" sz="2000" dirty="0"/>
          </a:p>
          <a:p>
            <a:pPr marL="0" indent="0" algn="just">
              <a:buNone/>
            </a:pPr>
            <a:r>
              <a:rPr lang="es-ES" sz="2000" b="1" dirty="0">
                <a:solidFill>
                  <a:srgbClr val="00B050"/>
                </a:solidFill>
              </a:rPr>
              <a:t>(&lt;</a:t>
            </a:r>
            <a:r>
              <a:rPr lang="es-ES" sz="2000" b="1" dirty="0" err="1">
                <a:solidFill>
                  <a:srgbClr val="00B050"/>
                </a:solidFill>
              </a:rPr>
              <a:t>source</a:t>
            </a:r>
            <a:r>
              <a:rPr lang="es-ES" sz="2000" b="1" dirty="0">
                <a:solidFill>
                  <a:srgbClr val="00B050"/>
                </a:solidFill>
              </a:rPr>
              <a:t>&gt;)(.*?)(&lt;</a:t>
            </a:r>
            <a:r>
              <a:rPr lang="es-ES" sz="2000" b="1" dirty="0">
                <a:solidFill>
                  <a:srgbClr val="00B050"/>
                </a:solidFill>
                <a:latin typeface="Montserrat" panose="00000500000000000000" pitchFamily="2" charset="0"/>
              </a:rPr>
              <a:t>\</a:t>
            </a:r>
            <a:r>
              <a:rPr lang="es-ES" sz="2000" b="1" dirty="0">
                <a:solidFill>
                  <a:srgbClr val="00B050"/>
                </a:solidFill>
              </a:rPr>
              <a:t>/</a:t>
            </a:r>
            <a:r>
              <a:rPr lang="es-ES" sz="2000" b="1" dirty="0" err="1">
                <a:solidFill>
                  <a:srgbClr val="00B050"/>
                </a:solidFill>
              </a:rPr>
              <a:t>source</a:t>
            </a:r>
            <a:r>
              <a:rPr lang="es-ES" sz="2000" b="1" dirty="0">
                <a:solidFill>
                  <a:srgbClr val="00B050"/>
                </a:solidFill>
              </a:rPr>
              <a:t>&gt;)(&lt;target.*?&gt;)(.*?)(&lt;</a:t>
            </a:r>
            <a:r>
              <a:rPr lang="es-ES" sz="2000" b="1" dirty="0">
                <a:solidFill>
                  <a:srgbClr val="00B050"/>
                </a:solidFill>
                <a:latin typeface="Montserrat" panose="00000500000000000000" pitchFamily="2" charset="0"/>
              </a:rPr>
              <a:t>\</a:t>
            </a:r>
            <a:r>
              <a:rPr lang="es-ES" sz="2000" b="1" dirty="0">
                <a:solidFill>
                  <a:srgbClr val="00B050"/>
                </a:solidFill>
              </a:rPr>
              <a:t>/target&gt;)</a:t>
            </a:r>
          </a:p>
          <a:p>
            <a:pPr marL="0" indent="0" algn="just">
              <a:buNone/>
            </a:pPr>
            <a:endParaRPr lang="es-ES" sz="2000" b="1" dirty="0">
              <a:solidFill>
                <a:srgbClr val="00B050"/>
              </a:solidFill>
            </a:endParaRPr>
          </a:p>
          <a:p>
            <a:pPr marL="0" indent="0" algn="just">
              <a:buNone/>
            </a:pPr>
            <a:r>
              <a:rPr lang="es-ES" sz="2000" dirty="0"/>
              <a:t>Y sustituiremos por:</a:t>
            </a:r>
          </a:p>
          <a:p>
            <a:pPr marL="0" indent="0" algn="just">
              <a:buNone/>
            </a:pPr>
            <a:endParaRPr lang="es-ES" sz="2000" dirty="0"/>
          </a:p>
          <a:p>
            <a:pPr marL="0" indent="0" algn="just">
              <a:buNone/>
            </a:pPr>
            <a:r>
              <a:rPr lang="es-ES" sz="2000" b="1" dirty="0">
                <a:solidFill>
                  <a:srgbClr val="00B050"/>
                </a:solidFill>
              </a:rPr>
              <a:t>$1$2$3$4$2$6</a:t>
            </a:r>
          </a:p>
          <a:p>
            <a:pPr marL="0" indent="0" algn="just">
              <a:buNone/>
            </a:pPr>
            <a:endParaRPr lang="es-ES" sz="1400" dirty="0"/>
          </a:p>
        </p:txBody>
      </p:sp>
      <p:sp>
        <p:nvSpPr>
          <p:cNvPr id="691" name="Google Shape;691;p2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spTree>
    <p:extLst>
      <p:ext uri="{BB962C8B-B14F-4D97-AF65-F5344CB8AC3E}">
        <p14:creationId xmlns:p14="http://schemas.microsoft.com/office/powerpoint/2010/main" val="2817012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21"/>
          <p:cNvSpPr txBox="1">
            <a:spLocks noGrp="1"/>
          </p:cNvSpPr>
          <p:nvPr>
            <p:ph type="body" idx="1"/>
          </p:nvPr>
        </p:nvSpPr>
        <p:spPr>
          <a:xfrm>
            <a:off x="1320024" y="593314"/>
            <a:ext cx="7621552" cy="3944612"/>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ES" sz="2000" b="1" dirty="0">
                <a:solidFill>
                  <a:srgbClr val="222222"/>
                </a:solidFill>
                <a:latin typeface="Montserrat"/>
                <a:sym typeface="Montserrat"/>
              </a:rPr>
              <a:t>Preparación de los archivos</a:t>
            </a:r>
          </a:p>
          <a:p>
            <a:pPr marL="0" indent="0">
              <a:buNone/>
            </a:pPr>
            <a:endParaRPr lang="es-ES" sz="1000" dirty="0"/>
          </a:p>
          <a:p>
            <a:pPr marL="0" indent="0" algn="just">
              <a:buNone/>
            </a:pPr>
            <a:r>
              <a:rPr lang="es-ES" sz="2000" dirty="0"/>
              <a:t>Hay que marcar la casilla </a:t>
            </a:r>
            <a:r>
              <a:rPr lang="es-ES" sz="2000" b="1" dirty="0"/>
              <a:t>Expresión regular </a:t>
            </a:r>
            <a:r>
              <a:rPr lang="es-ES" sz="2000" dirty="0"/>
              <a:t>y la opción </a:t>
            </a:r>
            <a:r>
              <a:rPr lang="es-ES" sz="2000" b="1" dirty="0"/>
              <a:t>para nueva línea, </a:t>
            </a:r>
            <a:r>
              <a:rPr lang="es-ES" sz="2000" dirty="0"/>
              <a:t>ya que el contenido ocupa varias líneas.</a:t>
            </a:r>
          </a:p>
          <a:p>
            <a:pPr marL="0" indent="0" algn="just">
              <a:buNone/>
            </a:pPr>
            <a:endParaRPr lang="es-ES" sz="2000" dirty="0"/>
          </a:p>
          <a:p>
            <a:pPr marL="0" indent="0" algn="just">
              <a:buNone/>
            </a:pPr>
            <a:endParaRPr lang="es-ES" sz="1400" dirty="0"/>
          </a:p>
        </p:txBody>
      </p:sp>
      <p:sp>
        <p:nvSpPr>
          <p:cNvPr id="691" name="Google Shape;691;p2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pic>
        <p:nvPicPr>
          <p:cNvPr id="3" name="Imagen 2">
            <a:extLst>
              <a:ext uri="{FF2B5EF4-FFF2-40B4-BE49-F238E27FC236}">
                <a16:creationId xmlns:a16="http://schemas.microsoft.com/office/drawing/2014/main" id="{C5BDE759-A153-D25D-8477-1A9D5BECA862}"/>
              </a:ext>
            </a:extLst>
          </p:cNvPr>
          <p:cNvPicPr>
            <a:picLocks noChangeAspect="1"/>
          </p:cNvPicPr>
          <p:nvPr/>
        </p:nvPicPr>
        <p:blipFill>
          <a:blip r:embed="rId3"/>
          <a:stretch>
            <a:fillRect/>
          </a:stretch>
        </p:blipFill>
        <p:spPr>
          <a:xfrm>
            <a:off x="2584174" y="2326426"/>
            <a:ext cx="4323333" cy="2317462"/>
          </a:xfrm>
          <a:prstGeom prst="rect">
            <a:avLst/>
          </a:prstGeom>
        </p:spPr>
      </p:pic>
    </p:spTree>
    <p:extLst>
      <p:ext uri="{BB962C8B-B14F-4D97-AF65-F5344CB8AC3E}">
        <p14:creationId xmlns:p14="http://schemas.microsoft.com/office/powerpoint/2010/main" val="3905586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21"/>
          <p:cNvSpPr txBox="1">
            <a:spLocks noGrp="1"/>
          </p:cNvSpPr>
          <p:nvPr>
            <p:ph type="body" idx="1"/>
          </p:nvPr>
        </p:nvSpPr>
        <p:spPr>
          <a:xfrm>
            <a:off x="1320024" y="593314"/>
            <a:ext cx="7621552" cy="3944612"/>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ES" sz="2000" b="1" dirty="0">
                <a:solidFill>
                  <a:srgbClr val="222222"/>
                </a:solidFill>
                <a:latin typeface="Montserrat"/>
                <a:sym typeface="Montserrat"/>
              </a:rPr>
              <a:t>Preparación de los archivos de origen (y III)</a:t>
            </a:r>
          </a:p>
          <a:p>
            <a:pPr marL="0" indent="0">
              <a:buNone/>
            </a:pPr>
            <a:endParaRPr lang="es-ES" sz="1000" dirty="0"/>
          </a:p>
          <a:p>
            <a:pPr marL="0" indent="0" algn="just">
              <a:buNone/>
            </a:pPr>
            <a:r>
              <a:rPr lang="es-ES" sz="2000" dirty="0"/>
              <a:t>Veamos el resultado después de hacer estas búsquedas y sustituciones en los archivos de origen:</a:t>
            </a:r>
          </a:p>
          <a:p>
            <a:pPr marL="0" indent="0" algn="just">
              <a:buNone/>
            </a:pPr>
            <a:endParaRPr lang="es-ES" sz="2000" dirty="0"/>
          </a:p>
          <a:p>
            <a:pPr marL="0" indent="0" algn="just">
              <a:buNone/>
            </a:pPr>
            <a:endParaRPr lang="es-ES" sz="2000" dirty="0"/>
          </a:p>
          <a:p>
            <a:pPr marL="0" indent="0" algn="just">
              <a:buNone/>
            </a:pPr>
            <a:endParaRPr lang="es-ES" sz="2000" dirty="0"/>
          </a:p>
          <a:p>
            <a:pPr marL="0" indent="0" algn="just">
              <a:buNone/>
            </a:pPr>
            <a:endParaRPr lang="es-ES" sz="2000" dirty="0"/>
          </a:p>
          <a:p>
            <a:pPr marL="0" indent="0" algn="just">
              <a:buNone/>
            </a:pPr>
            <a:endParaRPr lang="es-ES" sz="2000" dirty="0"/>
          </a:p>
          <a:p>
            <a:pPr marL="0" indent="0" algn="just">
              <a:buNone/>
            </a:pPr>
            <a:r>
              <a:rPr lang="es-ES" sz="2000" dirty="0"/>
              <a:t>Ahora ya podemos empezar a crear el nuevo filtro para los XLIFF de WPML.</a:t>
            </a:r>
            <a:endParaRPr lang="es-ES" sz="1400" dirty="0"/>
          </a:p>
        </p:txBody>
      </p:sp>
      <p:sp>
        <p:nvSpPr>
          <p:cNvPr id="691" name="Google Shape;691;p2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a:t>
            </a:fld>
            <a:endParaRPr/>
          </a:p>
        </p:txBody>
      </p:sp>
      <p:pic>
        <p:nvPicPr>
          <p:cNvPr id="4" name="Imagen 3">
            <a:extLst>
              <a:ext uri="{FF2B5EF4-FFF2-40B4-BE49-F238E27FC236}">
                <a16:creationId xmlns:a16="http://schemas.microsoft.com/office/drawing/2014/main" id="{D38FCDDF-C7C4-DEC4-4B8E-A544D71F7B79}"/>
              </a:ext>
            </a:extLst>
          </p:cNvPr>
          <p:cNvPicPr>
            <a:picLocks noChangeAspect="1"/>
          </p:cNvPicPr>
          <p:nvPr/>
        </p:nvPicPr>
        <p:blipFill>
          <a:blip r:embed="rId3"/>
          <a:stretch>
            <a:fillRect/>
          </a:stretch>
        </p:blipFill>
        <p:spPr>
          <a:xfrm>
            <a:off x="1804945" y="2055275"/>
            <a:ext cx="5852269" cy="1815676"/>
          </a:xfrm>
          <a:prstGeom prst="rect">
            <a:avLst/>
          </a:prstGeom>
        </p:spPr>
      </p:pic>
    </p:spTree>
    <p:extLst>
      <p:ext uri="{BB962C8B-B14F-4D97-AF65-F5344CB8AC3E}">
        <p14:creationId xmlns:p14="http://schemas.microsoft.com/office/powerpoint/2010/main" val="3775049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pic>
        <p:nvPicPr>
          <p:cNvPr id="7" name="Imagen 6">
            <a:extLst>
              <a:ext uri="{FF2B5EF4-FFF2-40B4-BE49-F238E27FC236}">
                <a16:creationId xmlns:a16="http://schemas.microsoft.com/office/drawing/2014/main" id="{CC6065DC-827E-5ED4-F452-B2449269B4CD}"/>
              </a:ext>
            </a:extLst>
          </p:cNvPr>
          <p:cNvPicPr>
            <a:picLocks noChangeAspect="1"/>
          </p:cNvPicPr>
          <p:nvPr/>
        </p:nvPicPr>
        <p:blipFill>
          <a:blip r:embed="rId3"/>
          <a:stretch>
            <a:fillRect/>
          </a:stretch>
        </p:blipFill>
        <p:spPr>
          <a:xfrm>
            <a:off x="4133399" y="1894188"/>
            <a:ext cx="3710910" cy="1597412"/>
          </a:xfrm>
          <a:prstGeom prst="rect">
            <a:avLst/>
          </a:prstGeom>
        </p:spPr>
      </p:pic>
      <p:sp>
        <p:nvSpPr>
          <p:cNvPr id="837" name="Google Shape;837;p35"/>
          <p:cNvSpPr/>
          <p:nvPr/>
        </p:nvSpPr>
        <p:spPr>
          <a:xfrm>
            <a:off x="3912042" y="279207"/>
            <a:ext cx="4047214" cy="3818143"/>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w="9525"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5"/>
          <p:cNvSpPr/>
          <p:nvPr/>
        </p:nvSpPr>
        <p:spPr>
          <a:xfrm>
            <a:off x="4061442" y="620134"/>
            <a:ext cx="4331700" cy="2766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999999"/>
              </a:solidFill>
              <a:latin typeface="Montserrat Light"/>
              <a:ea typeface="Montserrat Light"/>
              <a:cs typeface="Montserrat Light"/>
              <a:sym typeface="Montserrat Light"/>
            </a:endParaRPr>
          </a:p>
        </p:txBody>
      </p:sp>
      <p:sp>
        <p:nvSpPr>
          <p:cNvPr id="839" name="Google Shape;839;p3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rgbClr val="FFFFFF"/>
                </a:solidFill>
              </a:rPr>
              <a:t>16</a:t>
            </a:fld>
            <a:endParaRPr>
              <a:solidFill>
                <a:srgbClr val="FFFFFF"/>
              </a:solidFill>
            </a:endParaRPr>
          </a:p>
        </p:txBody>
      </p:sp>
      <p:sp>
        <p:nvSpPr>
          <p:cNvPr id="840" name="Google Shape;840;p35"/>
          <p:cNvSpPr txBox="1">
            <a:spLocks noGrp="1"/>
          </p:cNvSpPr>
          <p:nvPr>
            <p:ph type="body" idx="4294967295"/>
          </p:nvPr>
        </p:nvSpPr>
        <p:spPr>
          <a:xfrm>
            <a:off x="66311" y="403834"/>
            <a:ext cx="3329041" cy="3888959"/>
          </a:xfrm>
          <a:prstGeom prst="rect">
            <a:avLst/>
          </a:prstGeom>
        </p:spPr>
        <p:txBody>
          <a:bodyPr spcFirstLastPara="1" wrap="square" lIns="91425" tIns="91425" rIns="91425" bIns="91425" anchor="ctr" anchorCtr="0">
            <a:noAutofit/>
          </a:bodyPr>
          <a:lstStyle/>
          <a:p>
            <a:pPr marL="0" lvl="0" indent="0">
              <a:buNone/>
            </a:pPr>
            <a:r>
              <a:rPr lang="es-ES" sz="1800" b="1" dirty="0">
                <a:latin typeface="Montserrat"/>
                <a:ea typeface="Montserrat"/>
                <a:cs typeface="Montserrat"/>
                <a:sym typeface="Montserrat"/>
              </a:rPr>
              <a:t>Creación del filtro base (I)</a:t>
            </a:r>
          </a:p>
          <a:p>
            <a:pPr marL="285750" lvl="0" indent="-285750" algn="just">
              <a:buFont typeface="Wingdings" panose="05000000000000000000" pitchFamily="2" charset="2"/>
              <a:buChar char="q"/>
            </a:pPr>
            <a:r>
              <a:rPr lang="es-ES" sz="1600" b="1" dirty="0"/>
              <a:t>Configuración del proyecto &gt; Tipos de archivo &gt; Nuevo &gt; XML 2.</a:t>
            </a:r>
            <a:endParaRPr lang="es-ES" sz="1600" dirty="0"/>
          </a:p>
          <a:p>
            <a:pPr marL="285750" lvl="0" indent="-285750" algn="just">
              <a:buFont typeface="Wingdings" panose="05000000000000000000" pitchFamily="2" charset="2"/>
              <a:buChar char="q"/>
            </a:pPr>
            <a:r>
              <a:rPr lang="es-ES" sz="1600" dirty="0"/>
              <a:t>Después hay que cambiar la extensión del archivo según sea necesario (en este caso, por </a:t>
            </a:r>
            <a:r>
              <a:rPr lang="es-ES" sz="1600" b="1" i="1" dirty="0" err="1"/>
              <a:t>xlliff</a:t>
            </a:r>
            <a:r>
              <a:rPr lang="es-ES" sz="1600" dirty="0"/>
              <a:t>).</a:t>
            </a:r>
            <a:endParaRPr sz="1600" dirty="0"/>
          </a:p>
        </p:txBody>
      </p:sp>
      <p:pic>
        <p:nvPicPr>
          <p:cNvPr id="4" name="Imagen 3">
            <a:extLst>
              <a:ext uri="{FF2B5EF4-FFF2-40B4-BE49-F238E27FC236}">
                <a16:creationId xmlns:a16="http://schemas.microsoft.com/office/drawing/2014/main" id="{6A32A319-65F6-32C6-74C0-DDE71D487F0C}"/>
              </a:ext>
            </a:extLst>
          </p:cNvPr>
          <p:cNvPicPr>
            <a:picLocks noChangeAspect="1"/>
          </p:cNvPicPr>
          <p:nvPr/>
        </p:nvPicPr>
        <p:blipFill>
          <a:blip r:embed="rId4"/>
          <a:stretch>
            <a:fillRect/>
          </a:stretch>
        </p:blipFill>
        <p:spPr>
          <a:xfrm>
            <a:off x="4253947" y="514668"/>
            <a:ext cx="3469815" cy="1431756"/>
          </a:xfrm>
          <a:prstGeom prst="rect">
            <a:avLst/>
          </a:prstGeom>
        </p:spPr>
      </p:pic>
    </p:spTree>
    <p:extLst>
      <p:ext uri="{BB962C8B-B14F-4D97-AF65-F5344CB8AC3E}">
        <p14:creationId xmlns:p14="http://schemas.microsoft.com/office/powerpoint/2010/main" val="1388305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sp>
        <p:nvSpPr>
          <p:cNvPr id="837" name="Google Shape;837;p35"/>
          <p:cNvSpPr/>
          <p:nvPr/>
        </p:nvSpPr>
        <p:spPr>
          <a:xfrm>
            <a:off x="3395352" y="279207"/>
            <a:ext cx="5441522" cy="3818143"/>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w="9525"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5"/>
          <p:cNvSpPr/>
          <p:nvPr/>
        </p:nvSpPr>
        <p:spPr>
          <a:xfrm>
            <a:off x="4061442" y="620134"/>
            <a:ext cx="4331700" cy="2766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999999"/>
              </a:solidFill>
              <a:latin typeface="Montserrat Light"/>
              <a:ea typeface="Montserrat Light"/>
              <a:cs typeface="Montserrat Light"/>
              <a:sym typeface="Montserrat Light"/>
            </a:endParaRPr>
          </a:p>
        </p:txBody>
      </p:sp>
      <p:sp>
        <p:nvSpPr>
          <p:cNvPr id="839" name="Google Shape;839;p3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rgbClr val="FFFFFF"/>
                </a:solidFill>
              </a:rPr>
              <a:t>17</a:t>
            </a:fld>
            <a:endParaRPr>
              <a:solidFill>
                <a:srgbClr val="FFFFFF"/>
              </a:solidFill>
            </a:endParaRPr>
          </a:p>
        </p:txBody>
      </p:sp>
      <p:sp>
        <p:nvSpPr>
          <p:cNvPr id="840" name="Google Shape;840;p35"/>
          <p:cNvSpPr txBox="1">
            <a:spLocks noGrp="1"/>
          </p:cNvSpPr>
          <p:nvPr>
            <p:ph type="body" idx="4294967295"/>
          </p:nvPr>
        </p:nvSpPr>
        <p:spPr>
          <a:xfrm>
            <a:off x="66311" y="403834"/>
            <a:ext cx="3329041" cy="3888959"/>
          </a:xfrm>
          <a:prstGeom prst="rect">
            <a:avLst/>
          </a:prstGeom>
        </p:spPr>
        <p:txBody>
          <a:bodyPr spcFirstLastPara="1" wrap="square" lIns="91425" tIns="91425" rIns="91425" bIns="91425" anchor="ctr" anchorCtr="0">
            <a:noAutofit/>
          </a:bodyPr>
          <a:lstStyle/>
          <a:p>
            <a:pPr marL="0" lvl="0" indent="0">
              <a:buNone/>
            </a:pPr>
            <a:r>
              <a:rPr lang="es-ES" sz="1800" b="1" dirty="0">
                <a:latin typeface="Montserrat"/>
                <a:ea typeface="Montserrat"/>
                <a:cs typeface="Montserrat"/>
                <a:sym typeface="Montserrat"/>
              </a:rPr>
              <a:t>Creación del filtro base (II)</a:t>
            </a:r>
          </a:p>
          <a:p>
            <a:pPr marL="285750" lvl="0" indent="-285750" algn="just">
              <a:buFont typeface="Wingdings" panose="05000000000000000000" pitchFamily="2" charset="2"/>
              <a:buChar char="q"/>
            </a:pPr>
            <a:r>
              <a:rPr lang="es-ES" sz="1600" dirty="0"/>
              <a:t>En versiones de Studio anteriores a 2022, podemos elegir </a:t>
            </a:r>
            <a:r>
              <a:rPr lang="es-ES" sz="1600" b="1" dirty="0"/>
              <a:t>XML (contenido incrustado antiguo) </a:t>
            </a:r>
            <a:r>
              <a:rPr lang="es-ES" sz="1600" dirty="0"/>
              <a:t>si así lo preferimos.</a:t>
            </a:r>
            <a:endParaRPr sz="1600" dirty="0"/>
          </a:p>
        </p:txBody>
      </p:sp>
      <p:pic>
        <p:nvPicPr>
          <p:cNvPr id="3" name="Imagen 2">
            <a:extLst>
              <a:ext uri="{FF2B5EF4-FFF2-40B4-BE49-F238E27FC236}">
                <a16:creationId xmlns:a16="http://schemas.microsoft.com/office/drawing/2014/main" id="{2D4175B3-2354-45C3-BAC7-1F6969D8D317}"/>
              </a:ext>
            </a:extLst>
          </p:cNvPr>
          <p:cNvPicPr>
            <a:picLocks noChangeAspect="1"/>
          </p:cNvPicPr>
          <p:nvPr/>
        </p:nvPicPr>
        <p:blipFill>
          <a:blip r:embed="rId3"/>
          <a:stretch>
            <a:fillRect/>
          </a:stretch>
        </p:blipFill>
        <p:spPr>
          <a:xfrm>
            <a:off x="3888121" y="475175"/>
            <a:ext cx="4505022" cy="1388285"/>
          </a:xfrm>
          <a:prstGeom prst="rect">
            <a:avLst/>
          </a:prstGeom>
        </p:spPr>
      </p:pic>
      <p:pic>
        <p:nvPicPr>
          <p:cNvPr id="5" name="Imagen 4">
            <a:extLst>
              <a:ext uri="{FF2B5EF4-FFF2-40B4-BE49-F238E27FC236}">
                <a16:creationId xmlns:a16="http://schemas.microsoft.com/office/drawing/2014/main" id="{86CD7C28-CA59-41E6-A511-C6BE53B18119}"/>
              </a:ext>
            </a:extLst>
          </p:cNvPr>
          <p:cNvPicPr>
            <a:picLocks noChangeAspect="1"/>
          </p:cNvPicPr>
          <p:nvPr/>
        </p:nvPicPr>
        <p:blipFill>
          <a:blip r:embed="rId4"/>
          <a:stretch>
            <a:fillRect/>
          </a:stretch>
        </p:blipFill>
        <p:spPr>
          <a:xfrm>
            <a:off x="3888121" y="1800111"/>
            <a:ext cx="4331700" cy="1543278"/>
          </a:xfrm>
          <a:prstGeom prst="rect">
            <a:avLst/>
          </a:prstGeom>
        </p:spPr>
      </p:pic>
    </p:spTree>
    <p:extLst>
      <p:ext uri="{BB962C8B-B14F-4D97-AF65-F5344CB8AC3E}">
        <p14:creationId xmlns:p14="http://schemas.microsoft.com/office/powerpoint/2010/main" val="89676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sp>
        <p:nvSpPr>
          <p:cNvPr id="838" name="Google Shape;838;p35"/>
          <p:cNvSpPr/>
          <p:nvPr/>
        </p:nvSpPr>
        <p:spPr>
          <a:xfrm>
            <a:off x="4061442" y="620134"/>
            <a:ext cx="4331700" cy="2766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999999"/>
              </a:solidFill>
              <a:latin typeface="Montserrat Light"/>
              <a:ea typeface="Montserrat Light"/>
              <a:cs typeface="Montserrat Light"/>
              <a:sym typeface="Montserrat Light"/>
            </a:endParaRPr>
          </a:p>
        </p:txBody>
      </p:sp>
      <p:sp>
        <p:nvSpPr>
          <p:cNvPr id="839" name="Google Shape;839;p3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rgbClr val="FFFFFF"/>
                </a:solidFill>
              </a:rPr>
              <a:t>18</a:t>
            </a:fld>
            <a:endParaRPr>
              <a:solidFill>
                <a:srgbClr val="FFFFFF"/>
              </a:solidFill>
            </a:endParaRPr>
          </a:p>
        </p:txBody>
      </p:sp>
      <p:sp>
        <p:nvSpPr>
          <p:cNvPr id="840" name="Google Shape;840;p35"/>
          <p:cNvSpPr txBox="1">
            <a:spLocks noGrp="1"/>
          </p:cNvSpPr>
          <p:nvPr>
            <p:ph type="body" idx="4294967295"/>
          </p:nvPr>
        </p:nvSpPr>
        <p:spPr>
          <a:xfrm>
            <a:off x="110619" y="409799"/>
            <a:ext cx="3403858" cy="3888959"/>
          </a:xfrm>
          <a:prstGeom prst="rect">
            <a:avLst/>
          </a:prstGeom>
        </p:spPr>
        <p:txBody>
          <a:bodyPr spcFirstLastPara="1" wrap="square" lIns="91425" tIns="91425" rIns="91425" bIns="91425" anchor="ctr" anchorCtr="0">
            <a:noAutofit/>
          </a:bodyPr>
          <a:lstStyle/>
          <a:p>
            <a:pPr marL="0" lvl="0" indent="0">
              <a:buNone/>
            </a:pPr>
            <a:r>
              <a:rPr lang="es-ES" sz="1800" b="1" dirty="0">
                <a:latin typeface="Montserrat"/>
                <a:ea typeface="Montserrat"/>
                <a:cs typeface="Montserrat"/>
                <a:sym typeface="Montserrat"/>
              </a:rPr>
              <a:t>Creación del filtro base (III)</a:t>
            </a:r>
          </a:p>
          <a:p>
            <a:pPr marL="285750" lvl="0" indent="-285750" algn="just">
              <a:buFont typeface="Wingdings" panose="05000000000000000000" pitchFamily="2" charset="2"/>
              <a:buChar char="q"/>
            </a:pPr>
            <a:r>
              <a:rPr lang="es-ES" sz="1600" dirty="0"/>
              <a:t>En el paso llamado </a:t>
            </a:r>
            <a:r>
              <a:rPr lang="es-ES" sz="1600" b="1" dirty="0"/>
              <a:t>Importación de la configuración XML, </a:t>
            </a:r>
            <a:r>
              <a:rPr lang="es-ES" sz="1600" dirty="0"/>
              <a:t>buscamos los archivos</a:t>
            </a:r>
            <a:br>
              <a:rPr lang="es-ES" sz="1600" dirty="0"/>
            </a:br>
            <a:r>
              <a:rPr lang="es-ES" sz="1600" dirty="0"/>
              <a:t>de origen.</a:t>
            </a:r>
          </a:p>
          <a:p>
            <a:pPr marL="285750" lvl="0" indent="-285750" algn="just">
              <a:buFont typeface="Wingdings" panose="05000000000000000000" pitchFamily="2" charset="2"/>
              <a:buChar char="q"/>
            </a:pPr>
            <a:r>
              <a:rPr lang="es-ES" sz="1600" dirty="0"/>
              <a:t>Si no vemos los archivos, tendremos que cambiar su extensión por XML (y volverla a cambiar antes de importarlos).</a:t>
            </a:r>
          </a:p>
          <a:p>
            <a:pPr marL="285750" lvl="0" indent="-285750" algn="just">
              <a:buFont typeface="Wingdings" panose="05000000000000000000" pitchFamily="2" charset="2"/>
              <a:buChar char="q"/>
            </a:pPr>
            <a:r>
              <a:rPr lang="es-ES" sz="1600" dirty="0"/>
              <a:t>Studio analizará su estructura y mostrará una lista de las etiquetas XML que encuentre.</a:t>
            </a:r>
            <a:endParaRPr sz="1600" dirty="0"/>
          </a:p>
        </p:txBody>
      </p:sp>
      <p:pic>
        <p:nvPicPr>
          <p:cNvPr id="2" name="Imagen 1">
            <a:extLst>
              <a:ext uri="{FF2B5EF4-FFF2-40B4-BE49-F238E27FC236}">
                <a16:creationId xmlns:a16="http://schemas.microsoft.com/office/drawing/2014/main" id="{0036AC1E-1E00-EBA5-32BE-73666FC70F22}"/>
              </a:ext>
            </a:extLst>
          </p:cNvPr>
          <p:cNvPicPr>
            <a:picLocks noChangeAspect="1"/>
          </p:cNvPicPr>
          <p:nvPr/>
        </p:nvPicPr>
        <p:blipFill>
          <a:blip r:embed="rId3"/>
          <a:stretch>
            <a:fillRect/>
          </a:stretch>
        </p:blipFill>
        <p:spPr>
          <a:xfrm>
            <a:off x="3821507" y="879514"/>
            <a:ext cx="5211874" cy="2506620"/>
          </a:xfrm>
          <a:prstGeom prst="rect">
            <a:avLst/>
          </a:prstGeom>
        </p:spPr>
      </p:pic>
      <p:sp>
        <p:nvSpPr>
          <p:cNvPr id="4" name="Google Shape;837;p35">
            <a:extLst>
              <a:ext uri="{FF2B5EF4-FFF2-40B4-BE49-F238E27FC236}">
                <a16:creationId xmlns:a16="http://schemas.microsoft.com/office/drawing/2014/main" id="{58285AC0-2115-32FD-74B6-0B9D9A66DE7C}"/>
              </a:ext>
            </a:extLst>
          </p:cNvPr>
          <p:cNvSpPr/>
          <p:nvPr/>
        </p:nvSpPr>
        <p:spPr>
          <a:xfrm>
            <a:off x="3633077" y="620134"/>
            <a:ext cx="5400304" cy="3425526"/>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w="9525"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4593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sp>
        <p:nvSpPr>
          <p:cNvPr id="837" name="Google Shape;837;p35"/>
          <p:cNvSpPr/>
          <p:nvPr/>
        </p:nvSpPr>
        <p:spPr>
          <a:xfrm>
            <a:off x="3690645" y="219208"/>
            <a:ext cx="4322416" cy="4141023"/>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w="9525"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5"/>
          <p:cNvSpPr/>
          <p:nvPr/>
        </p:nvSpPr>
        <p:spPr>
          <a:xfrm>
            <a:off x="3690645" y="291993"/>
            <a:ext cx="4764283" cy="294528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999999"/>
              </a:solidFill>
              <a:latin typeface="Montserrat Light"/>
              <a:ea typeface="Montserrat Light"/>
              <a:cs typeface="Montserrat Light"/>
              <a:sym typeface="Montserrat Light"/>
            </a:endParaRPr>
          </a:p>
        </p:txBody>
      </p:sp>
      <p:sp>
        <p:nvSpPr>
          <p:cNvPr id="839" name="Google Shape;839;p3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rgbClr val="FFFFFF"/>
                </a:solidFill>
              </a:rPr>
              <a:t>19</a:t>
            </a:fld>
            <a:endParaRPr>
              <a:solidFill>
                <a:srgbClr val="FFFFFF"/>
              </a:solidFill>
            </a:endParaRPr>
          </a:p>
        </p:txBody>
      </p:sp>
      <p:sp>
        <p:nvSpPr>
          <p:cNvPr id="840" name="Google Shape;840;p35"/>
          <p:cNvSpPr txBox="1">
            <a:spLocks noGrp="1"/>
          </p:cNvSpPr>
          <p:nvPr>
            <p:ph type="body" idx="4294967295"/>
          </p:nvPr>
        </p:nvSpPr>
        <p:spPr>
          <a:xfrm>
            <a:off x="319096" y="409799"/>
            <a:ext cx="3314649" cy="3893260"/>
          </a:xfrm>
          <a:prstGeom prst="rect">
            <a:avLst/>
          </a:prstGeom>
        </p:spPr>
        <p:txBody>
          <a:bodyPr spcFirstLastPara="1" wrap="square" lIns="91425" tIns="91425" rIns="91425" bIns="91425" anchor="ctr" anchorCtr="0">
            <a:noAutofit/>
          </a:bodyPr>
          <a:lstStyle/>
          <a:p>
            <a:pPr marL="0" lvl="0" indent="0">
              <a:buNone/>
            </a:pPr>
            <a:r>
              <a:rPr lang="es-ES" sz="1800" b="1" dirty="0">
                <a:latin typeface="Montserrat"/>
                <a:ea typeface="Montserrat"/>
                <a:cs typeface="Montserrat"/>
                <a:sym typeface="Montserrat"/>
              </a:rPr>
              <a:t>Creación del filtro</a:t>
            </a:r>
            <a:br>
              <a:rPr lang="es-ES" sz="1800" b="1" dirty="0">
                <a:latin typeface="Montserrat"/>
                <a:ea typeface="Montserrat"/>
                <a:cs typeface="Montserrat"/>
                <a:sym typeface="Montserrat"/>
              </a:rPr>
            </a:br>
            <a:r>
              <a:rPr lang="es-ES" sz="1800" b="1" dirty="0">
                <a:latin typeface="Montserrat"/>
                <a:ea typeface="Montserrat"/>
                <a:cs typeface="Montserrat"/>
                <a:sym typeface="Montserrat"/>
              </a:rPr>
              <a:t>base (y IV)</a:t>
            </a:r>
          </a:p>
          <a:p>
            <a:pPr marL="285750" lvl="0" indent="-285750" algn="just">
              <a:buFont typeface="Wingdings" panose="05000000000000000000" pitchFamily="2" charset="2"/>
              <a:buChar char="q"/>
            </a:pPr>
            <a:r>
              <a:rPr lang="es-ES" sz="1600" dirty="0"/>
              <a:t>En </a:t>
            </a:r>
            <a:r>
              <a:rPr lang="es-ES" sz="1600" b="1" dirty="0"/>
              <a:t>Reglas de analizador, </a:t>
            </a:r>
            <a:r>
              <a:rPr lang="es-ES" sz="1600" dirty="0"/>
              <a:t>veremos las etiquetas XML que conforman el archivo en cuestión.</a:t>
            </a:r>
          </a:p>
          <a:p>
            <a:pPr marL="285750" lvl="0" indent="-285750" algn="just">
              <a:buFont typeface="Wingdings" panose="05000000000000000000" pitchFamily="2" charset="2"/>
              <a:buChar char="q"/>
            </a:pPr>
            <a:r>
              <a:rPr lang="es-ES" sz="1600" dirty="0"/>
              <a:t>Tendremos que marcar como «no traducible» todas aquellas que no queramos importar.</a:t>
            </a:r>
          </a:p>
          <a:p>
            <a:pPr marL="285750" lvl="0" indent="-285750" algn="just">
              <a:buFont typeface="Wingdings" panose="05000000000000000000" pitchFamily="2" charset="2"/>
              <a:buChar char="q"/>
            </a:pPr>
            <a:r>
              <a:rPr lang="es-ES" sz="1600" dirty="0"/>
              <a:t>En estos archivos XLIFF, las etiquetas no traducibles son </a:t>
            </a:r>
            <a:r>
              <a:rPr lang="es-ES" sz="1600" b="1" i="1" dirty="0" err="1"/>
              <a:t>source</a:t>
            </a:r>
            <a:r>
              <a:rPr lang="es-ES" sz="1600" b="1" dirty="0"/>
              <a:t> </a:t>
            </a:r>
            <a:r>
              <a:rPr lang="es-ES" sz="1600" dirty="0"/>
              <a:t>y </a:t>
            </a:r>
            <a:r>
              <a:rPr lang="es-ES" sz="1600" b="1" i="1" dirty="0"/>
              <a:t>note</a:t>
            </a:r>
            <a:r>
              <a:rPr lang="es-ES" sz="1600" b="1" dirty="0"/>
              <a:t>.</a:t>
            </a:r>
            <a:endParaRPr sz="1600" b="1" dirty="0"/>
          </a:p>
        </p:txBody>
      </p:sp>
      <p:pic>
        <p:nvPicPr>
          <p:cNvPr id="3" name="Imagen 2">
            <a:extLst>
              <a:ext uri="{FF2B5EF4-FFF2-40B4-BE49-F238E27FC236}">
                <a16:creationId xmlns:a16="http://schemas.microsoft.com/office/drawing/2014/main" id="{D17E9C96-B271-BD9E-2764-1BE403D4D136}"/>
              </a:ext>
            </a:extLst>
          </p:cNvPr>
          <p:cNvPicPr>
            <a:picLocks noChangeAspect="1"/>
          </p:cNvPicPr>
          <p:nvPr/>
        </p:nvPicPr>
        <p:blipFill>
          <a:blip r:embed="rId3"/>
          <a:stretch>
            <a:fillRect/>
          </a:stretch>
        </p:blipFill>
        <p:spPr>
          <a:xfrm>
            <a:off x="3879313" y="390918"/>
            <a:ext cx="3968623" cy="3182457"/>
          </a:xfrm>
          <a:prstGeom prst="rect">
            <a:avLst/>
          </a:prstGeom>
        </p:spPr>
      </p:pic>
    </p:spTree>
    <p:extLst>
      <p:ext uri="{BB962C8B-B14F-4D97-AF65-F5344CB8AC3E}">
        <p14:creationId xmlns:p14="http://schemas.microsoft.com/office/powerpoint/2010/main" val="1186740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p15"/>
          <p:cNvSpPr txBox="1">
            <a:spLocks noGrp="1"/>
          </p:cNvSpPr>
          <p:nvPr>
            <p:ph type="title"/>
          </p:nvPr>
        </p:nvSpPr>
        <p:spPr>
          <a:xfrm>
            <a:off x="1320025" y="866525"/>
            <a:ext cx="6455700" cy="668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a:t>
            </a:r>
            <a:r>
              <a:rPr lang="es-ES" dirty="0"/>
              <a:t>Qué vamos a ver en esta sesión?</a:t>
            </a:r>
            <a:endParaRPr dirty="0"/>
          </a:p>
        </p:txBody>
      </p:sp>
      <p:sp>
        <p:nvSpPr>
          <p:cNvPr id="633" name="Google Shape;633;p15"/>
          <p:cNvSpPr txBox="1">
            <a:spLocks noGrp="1"/>
          </p:cNvSpPr>
          <p:nvPr>
            <p:ph type="body" idx="2"/>
          </p:nvPr>
        </p:nvSpPr>
        <p:spPr>
          <a:xfrm>
            <a:off x="1320025" y="1582625"/>
            <a:ext cx="6771262" cy="2955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ES" sz="1600" b="1" dirty="0"/>
              <a:t>CREACIÓN DE FILTROS PARA ARCHIVOS XLIFF DE WPML EN TRADOS STUDIO</a:t>
            </a:r>
            <a:endParaRPr lang="es-ES" sz="1600" dirty="0"/>
          </a:p>
          <a:p>
            <a:pPr marL="0" lvl="0" indent="0" algn="just" rtl="0">
              <a:spcBef>
                <a:spcPts val="600"/>
              </a:spcBef>
              <a:spcAft>
                <a:spcPts val="0"/>
              </a:spcAft>
              <a:buNone/>
            </a:pPr>
            <a:r>
              <a:rPr lang="es-ES" sz="1600" dirty="0">
                <a:solidFill>
                  <a:schemeClr val="tx1"/>
                </a:solidFill>
              </a:rPr>
              <a:t>Aprenderemos a elegir el filtro de Trados Studio más apropiado para usar como base cuando queremos crear un filtro para archivos XLIFF de WPML. Además, veremos cómo bloquear el código HTML, las variables o cualquier otro tipo de etiquetas personalizadas mediante la ayuda de las expresiones regulares.</a:t>
            </a:r>
            <a:endParaRPr lang="es-ES" sz="1600" b="1" dirty="0">
              <a:solidFill>
                <a:schemeClr val="tx1"/>
              </a:solidFill>
            </a:endParaRPr>
          </a:p>
        </p:txBody>
      </p:sp>
      <p:sp>
        <p:nvSpPr>
          <p:cNvPr id="636" name="Google Shape;636;p1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pic>
        <p:nvPicPr>
          <p:cNvPr id="3" name="Imagen 2">
            <a:extLst>
              <a:ext uri="{FF2B5EF4-FFF2-40B4-BE49-F238E27FC236}">
                <a16:creationId xmlns:a16="http://schemas.microsoft.com/office/drawing/2014/main" id="{67B60D26-214D-075B-882F-7C67115AF073}"/>
              </a:ext>
            </a:extLst>
          </p:cNvPr>
          <p:cNvPicPr>
            <a:picLocks noChangeAspect="1"/>
          </p:cNvPicPr>
          <p:nvPr/>
        </p:nvPicPr>
        <p:blipFill>
          <a:blip r:embed="rId3"/>
          <a:stretch>
            <a:fillRect/>
          </a:stretch>
        </p:blipFill>
        <p:spPr>
          <a:xfrm>
            <a:off x="3915593" y="1568449"/>
            <a:ext cx="4851477" cy="1644785"/>
          </a:xfrm>
          <a:prstGeom prst="rect">
            <a:avLst/>
          </a:prstGeom>
        </p:spPr>
      </p:pic>
      <p:sp>
        <p:nvSpPr>
          <p:cNvPr id="837" name="Google Shape;837;p35"/>
          <p:cNvSpPr/>
          <p:nvPr/>
        </p:nvSpPr>
        <p:spPr>
          <a:xfrm>
            <a:off x="3665551" y="1407380"/>
            <a:ext cx="5101519" cy="2345635"/>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w="9525"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5"/>
          <p:cNvSpPr/>
          <p:nvPr/>
        </p:nvSpPr>
        <p:spPr>
          <a:xfrm>
            <a:off x="4061442" y="620134"/>
            <a:ext cx="4331700" cy="2766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999999"/>
              </a:solidFill>
              <a:latin typeface="Montserrat Light"/>
              <a:ea typeface="Montserrat Light"/>
              <a:cs typeface="Montserrat Light"/>
              <a:sym typeface="Montserrat Light"/>
            </a:endParaRPr>
          </a:p>
        </p:txBody>
      </p:sp>
      <p:sp>
        <p:nvSpPr>
          <p:cNvPr id="839" name="Google Shape;839;p3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rgbClr val="FFFFFF"/>
                </a:solidFill>
              </a:rPr>
              <a:t>20</a:t>
            </a:fld>
            <a:endParaRPr>
              <a:solidFill>
                <a:srgbClr val="FFFFFF"/>
              </a:solidFill>
            </a:endParaRPr>
          </a:p>
        </p:txBody>
      </p:sp>
      <p:sp>
        <p:nvSpPr>
          <p:cNvPr id="840" name="Google Shape;840;p35"/>
          <p:cNvSpPr txBox="1">
            <a:spLocks noGrp="1"/>
          </p:cNvSpPr>
          <p:nvPr>
            <p:ph type="body" idx="4294967295"/>
          </p:nvPr>
        </p:nvSpPr>
        <p:spPr>
          <a:xfrm>
            <a:off x="376929" y="424701"/>
            <a:ext cx="3058034" cy="3882053"/>
          </a:xfrm>
          <a:prstGeom prst="rect">
            <a:avLst/>
          </a:prstGeom>
        </p:spPr>
        <p:txBody>
          <a:bodyPr spcFirstLastPara="1" wrap="square" lIns="91425" tIns="91425" rIns="91425" bIns="91425" anchor="ctr" anchorCtr="0">
            <a:noAutofit/>
          </a:bodyPr>
          <a:lstStyle/>
          <a:p>
            <a:pPr marL="0" lvl="0" indent="0">
              <a:buNone/>
            </a:pPr>
            <a:r>
              <a:rPr lang="es-ES" sz="1800" b="1" dirty="0">
                <a:latin typeface="Montserrat"/>
                <a:ea typeface="Montserrat"/>
                <a:cs typeface="Montserrat"/>
                <a:sym typeface="Montserrat"/>
              </a:rPr>
              <a:t>Bloqueo de etiquetas y variables (I)</a:t>
            </a:r>
          </a:p>
          <a:p>
            <a:pPr marL="285750" lvl="0" indent="-285750" algn="just">
              <a:buFont typeface="Wingdings" panose="05000000000000000000" pitchFamily="2" charset="2"/>
              <a:buChar char="q"/>
            </a:pPr>
            <a:r>
              <a:rPr lang="es-ES" sz="1600" dirty="0"/>
              <a:t>Para poder bloquear las etiquetas y variables hay que ir a </a:t>
            </a:r>
            <a:r>
              <a:rPr lang="es-ES" sz="1600" b="1" dirty="0"/>
              <a:t>Procesamiento de contenido incrustado.</a:t>
            </a:r>
          </a:p>
          <a:p>
            <a:pPr marL="285750" lvl="0" indent="-285750" algn="just">
              <a:buFont typeface="Wingdings" panose="05000000000000000000" pitchFamily="2" charset="2"/>
              <a:buChar char="q"/>
            </a:pPr>
            <a:r>
              <a:rPr lang="es-ES" sz="1600" dirty="0"/>
              <a:t>En este punto, podemos elegir entre las dos opciones comentadas a continuación.</a:t>
            </a:r>
            <a:endParaRPr sz="1600" dirty="0"/>
          </a:p>
        </p:txBody>
      </p:sp>
    </p:spTree>
    <p:extLst>
      <p:ext uri="{BB962C8B-B14F-4D97-AF65-F5344CB8AC3E}">
        <p14:creationId xmlns:p14="http://schemas.microsoft.com/office/powerpoint/2010/main" val="32784866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pic>
        <p:nvPicPr>
          <p:cNvPr id="4" name="Imagen 3">
            <a:extLst>
              <a:ext uri="{FF2B5EF4-FFF2-40B4-BE49-F238E27FC236}">
                <a16:creationId xmlns:a16="http://schemas.microsoft.com/office/drawing/2014/main" id="{C453268F-53FD-15A1-A8B6-7E86C93EE2CE}"/>
              </a:ext>
            </a:extLst>
          </p:cNvPr>
          <p:cNvPicPr>
            <a:picLocks noChangeAspect="1"/>
          </p:cNvPicPr>
          <p:nvPr/>
        </p:nvPicPr>
        <p:blipFill>
          <a:blip r:embed="rId3"/>
          <a:stretch>
            <a:fillRect/>
          </a:stretch>
        </p:blipFill>
        <p:spPr>
          <a:xfrm>
            <a:off x="3825230" y="1798339"/>
            <a:ext cx="4803253" cy="1135693"/>
          </a:xfrm>
          <a:prstGeom prst="rect">
            <a:avLst/>
          </a:prstGeom>
        </p:spPr>
      </p:pic>
      <p:sp>
        <p:nvSpPr>
          <p:cNvPr id="837" name="Google Shape;837;p35"/>
          <p:cNvSpPr/>
          <p:nvPr/>
        </p:nvSpPr>
        <p:spPr>
          <a:xfrm>
            <a:off x="3665551" y="1407380"/>
            <a:ext cx="5101519" cy="2345635"/>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w="9525"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5"/>
          <p:cNvSpPr/>
          <p:nvPr/>
        </p:nvSpPr>
        <p:spPr>
          <a:xfrm>
            <a:off x="4061442" y="620134"/>
            <a:ext cx="4331700" cy="2766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999999"/>
              </a:solidFill>
              <a:latin typeface="Montserrat Light"/>
              <a:ea typeface="Montserrat Light"/>
              <a:cs typeface="Montserrat Light"/>
              <a:sym typeface="Montserrat Light"/>
            </a:endParaRPr>
          </a:p>
        </p:txBody>
      </p:sp>
      <p:sp>
        <p:nvSpPr>
          <p:cNvPr id="839" name="Google Shape;839;p3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rgbClr val="FFFFFF"/>
                </a:solidFill>
              </a:rPr>
              <a:t>21</a:t>
            </a:fld>
            <a:endParaRPr>
              <a:solidFill>
                <a:srgbClr val="FFFFFF"/>
              </a:solidFill>
            </a:endParaRPr>
          </a:p>
        </p:txBody>
      </p:sp>
      <p:sp>
        <p:nvSpPr>
          <p:cNvPr id="840" name="Google Shape;840;p35"/>
          <p:cNvSpPr txBox="1">
            <a:spLocks noGrp="1"/>
          </p:cNvSpPr>
          <p:nvPr>
            <p:ph type="body" idx="4294967295"/>
          </p:nvPr>
        </p:nvSpPr>
        <p:spPr>
          <a:xfrm>
            <a:off x="376929" y="424701"/>
            <a:ext cx="3058034" cy="3882053"/>
          </a:xfrm>
          <a:prstGeom prst="rect">
            <a:avLst/>
          </a:prstGeom>
        </p:spPr>
        <p:txBody>
          <a:bodyPr spcFirstLastPara="1" wrap="square" lIns="91425" tIns="91425" rIns="91425" bIns="91425" anchor="ctr" anchorCtr="0">
            <a:noAutofit/>
          </a:bodyPr>
          <a:lstStyle/>
          <a:p>
            <a:pPr marL="0" lvl="0" indent="0">
              <a:buNone/>
            </a:pPr>
            <a:r>
              <a:rPr lang="es-ES" sz="1800" b="1" dirty="0">
                <a:latin typeface="Montserrat"/>
                <a:ea typeface="Montserrat"/>
                <a:cs typeface="Montserrat"/>
                <a:sym typeface="Montserrat"/>
              </a:rPr>
              <a:t>Bloqueo de etiquetas y variables (II-a)</a:t>
            </a:r>
          </a:p>
          <a:p>
            <a:pPr marL="285750" lvl="0" indent="-285750" algn="just">
              <a:buFont typeface="Wingdings" panose="05000000000000000000" pitchFamily="2" charset="2"/>
              <a:buChar char="q"/>
            </a:pPr>
            <a:r>
              <a:rPr lang="es-ES" sz="1600" dirty="0"/>
              <a:t>Si nuestros archivos no contienen variables o no queremos añadir todas las etiquetas HTML de una en una, podemos elegir el procesador </a:t>
            </a:r>
            <a:r>
              <a:rPr lang="es-ES" sz="1600" b="1" dirty="0"/>
              <a:t>HTML </a:t>
            </a:r>
            <a:r>
              <a:rPr lang="es-ES" sz="1600" b="1" dirty="0" err="1"/>
              <a:t>Embedded</a:t>
            </a:r>
            <a:r>
              <a:rPr lang="es-ES" sz="1600" b="1" dirty="0"/>
              <a:t> Content 5 2.0.0.0. </a:t>
            </a:r>
          </a:p>
          <a:p>
            <a:pPr marL="285750" lvl="0" indent="-285750" algn="just">
              <a:buFont typeface="Wingdings" panose="05000000000000000000" pitchFamily="2" charset="2"/>
              <a:buChar char="q"/>
            </a:pPr>
            <a:r>
              <a:rPr lang="es-ES" sz="1600" dirty="0"/>
              <a:t>Studio convertirá a etiquetas propias todas las etiquetas HTML que encuentre dentro de los archivos de origen.</a:t>
            </a:r>
            <a:endParaRPr sz="1600" dirty="0"/>
          </a:p>
        </p:txBody>
      </p:sp>
    </p:spTree>
    <p:extLst>
      <p:ext uri="{BB962C8B-B14F-4D97-AF65-F5344CB8AC3E}">
        <p14:creationId xmlns:p14="http://schemas.microsoft.com/office/powerpoint/2010/main" val="18309516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pic>
        <p:nvPicPr>
          <p:cNvPr id="5" name="Imagen 4">
            <a:extLst>
              <a:ext uri="{FF2B5EF4-FFF2-40B4-BE49-F238E27FC236}">
                <a16:creationId xmlns:a16="http://schemas.microsoft.com/office/drawing/2014/main" id="{812F9D84-39AE-4E4D-914A-717836BE2D8B}"/>
              </a:ext>
            </a:extLst>
          </p:cNvPr>
          <p:cNvPicPr>
            <a:picLocks noChangeAspect="1"/>
          </p:cNvPicPr>
          <p:nvPr/>
        </p:nvPicPr>
        <p:blipFill>
          <a:blip r:embed="rId3"/>
          <a:stretch>
            <a:fillRect/>
          </a:stretch>
        </p:blipFill>
        <p:spPr>
          <a:xfrm>
            <a:off x="3821859" y="1479952"/>
            <a:ext cx="5175799" cy="1847654"/>
          </a:xfrm>
          <a:prstGeom prst="rect">
            <a:avLst/>
          </a:prstGeom>
        </p:spPr>
      </p:pic>
      <p:sp>
        <p:nvSpPr>
          <p:cNvPr id="837" name="Google Shape;837;p35"/>
          <p:cNvSpPr/>
          <p:nvPr/>
        </p:nvSpPr>
        <p:spPr>
          <a:xfrm>
            <a:off x="3665551" y="1407380"/>
            <a:ext cx="5332107" cy="2345635"/>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w="9525"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5"/>
          <p:cNvSpPr/>
          <p:nvPr/>
        </p:nvSpPr>
        <p:spPr>
          <a:xfrm>
            <a:off x="4061442" y="620134"/>
            <a:ext cx="4331700" cy="2766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999999"/>
              </a:solidFill>
              <a:latin typeface="Montserrat Light"/>
              <a:ea typeface="Montserrat Light"/>
              <a:cs typeface="Montserrat Light"/>
              <a:sym typeface="Montserrat Light"/>
            </a:endParaRPr>
          </a:p>
        </p:txBody>
      </p:sp>
      <p:sp>
        <p:nvSpPr>
          <p:cNvPr id="839" name="Google Shape;839;p3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rgbClr val="FFFFFF"/>
                </a:solidFill>
              </a:rPr>
              <a:t>22</a:t>
            </a:fld>
            <a:endParaRPr>
              <a:solidFill>
                <a:srgbClr val="FFFFFF"/>
              </a:solidFill>
            </a:endParaRPr>
          </a:p>
        </p:txBody>
      </p:sp>
      <p:sp>
        <p:nvSpPr>
          <p:cNvPr id="840" name="Google Shape;840;p35"/>
          <p:cNvSpPr txBox="1">
            <a:spLocks noGrp="1"/>
          </p:cNvSpPr>
          <p:nvPr>
            <p:ph type="body" idx="4294967295"/>
          </p:nvPr>
        </p:nvSpPr>
        <p:spPr>
          <a:xfrm>
            <a:off x="376928" y="424701"/>
            <a:ext cx="3232963" cy="3882053"/>
          </a:xfrm>
          <a:prstGeom prst="rect">
            <a:avLst/>
          </a:prstGeom>
        </p:spPr>
        <p:txBody>
          <a:bodyPr spcFirstLastPara="1" wrap="square" lIns="91425" tIns="91425" rIns="91425" bIns="91425" anchor="ctr" anchorCtr="0">
            <a:noAutofit/>
          </a:bodyPr>
          <a:lstStyle/>
          <a:p>
            <a:pPr marL="0" lvl="0" indent="0">
              <a:buNone/>
            </a:pPr>
            <a:r>
              <a:rPr lang="es-ES" sz="1800" b="1" dirty="0">
                <a:latin typeface="Montserrat"/>
                <a:ea typeface="Montserrat"/>
                <a:cs typeface="Montserrat"/>
                <a:sym typeface="Montserrat"/>
              </a:rPr>
              <a:t>Bloqueo de etiquetas y variables (II-a)</a:t>
            </a:r>
          </a:p>
          <a:p>
            <a:pPr marL="285750" lvl="0" indent="-285750" algn="just">
              <a:buFont typeface="Wingdings" panose="05000000000000000000" pitchFamily="2" charset="2"/>
              <a:buChar char="q"/>
            </a:pPr>
            <a:r>
              <a:rPr lang="es-ES" sz="1600" dirty="0"/>
              <a:t>En ese caso, podemos configurar estas etiquetas HTML en </a:t>
            </a:r>
            <a:r>
              <a:rPr lang="es-ES" sz="1600" b="1" dirty="0"/>
              <a:t>Procesadores del contenido incrustado &gt; HTML 5 &gt; Analizador.</a:t>
            </a:r>
          </a:p>
          <a:p>
            <a:pPr marL="285750" lvl="0" indent="-285750" algn="just">
              <a:buFont typeface="Wingdings" panose="05000000000000000000" pitchFamily="2" charset="2"/>
              <a:buChar char="q"/>
            </a:pPr>
            <a:r>
              <a:rPr lang="es-ES" sz="1600" dirty="0"/>
              <a:t>Podemos cambiar su aspecto y también su comportamiento (si deben aparecer o no en los segmentos traducibles).</a:t>
            </a:r>
          </a:p>
        </p:txBody>
      </p:sp>
    </p:spTree>
    <p:extLst>
      <p:ext uri="{BB962C8B-B14F-4D97-AF65-F5344CB8AC3E}">
        <p14:creationId xmlns:p14="http://schemas.microsoft.com/office/powerpoint/2010/main" val="26863410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pic>
        <p:nvPicPr>
          <p:cNvPr id="4" name="Imagen 3">
            <a:extLst>
              <a:ext uri="{FF2B5EF4-FFF2-40B4-BE49-F238E27FC236}">
                <a16:creationId xmlns:a16="http://schemas.microsoft.com/office/drawing/2014/main" id="{3FB802B0-9212-EDD7-464E-FBB9DD598EE7}"/>
              </a:ext>
            </a:extLst>
          </p:cNvPr>
          <p:cNvPicPr>
            <a:picLocks noChangeAspect="1"/>
          </p:cNvPicPr>
          <p:nvPr/>
        </p:nvPicPr>
        <p:blipFill>
          <a:blip r:embed="rId3"/>
          <a:stretch>
            <a:fillRect/>
          </a:stretch>
        </p:blipFill>
        <p:spPr>
          <a:xfrm>
            <a:off x="3751781" y="888697"/>
            <a:ext cx="4943728" cy="3203149"/>
          </a:xfrm>
          <a:prstGeom prst="rect">
            <a:avLst/>
          </a:prstGeom>
        </p:spPr>
      </p:pic>
      <p:sp>
        <p:nvSpPr>
          <p:cNvPr id="837" name="Google Shape;837;p35"/>
          <p:cNvSpPr/>
          <p:nvPr/>
        </p:nvSpPr>
        <p:spPr>
          <a:xfrm>
            <a:off x="3549312" y="726491"/>
            <a:ext cx="5355960" cy="4023360"/>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w="9525"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5"/>
          <p:cNvSpPr/>
          <p:nvPr/>
        </p:nvSpPr>
        <p:spPr>
          <a:xfrm>
            <a:off x="4061442" y="620134"/>
            <a:ext cx="4331700" cy="2766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999999"/>
              </a:solidFill>
              <a:latin typeface="Montserrat Light"/>
              <a:ea typeface="Montserrat Light"/>
              <a:cs typeface="Montserrat Light"/>
              <a:sym typeface="Montserrat Light"/>
            </a:endParaRPr>
          </a:p>
        </p:txBody>
      </p:sp>
      <p:sp>
        <p:nvSpPr>
          <p:cNvPr id="839" name="Google Shape;839;p3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rgbClr val="FFFFFF"/>
                </a:solidFill>
              </a:rPr>
              <a:t>23</a:t>
            </a:fld>
            <a:endParaRPr>
              <a:solidFill>
                <a:srgbClr val="FFFFFF"/>
              </a:solidFill>
            </a:endParaRPr>
          </a:p>
        </p:txBody>
      </p:sp>
      <p:sp>
        <p:nvSpPr>
          <p:cNvPr id="840" name="Google Shape;840;p35"/>
          <p:cNvSpPr txBox="1">
            <a:spLocks noGrp="1"/>
          </p:cNvSpPr>
          <p:nvPr>
            <p:ph type="body" idx="4294967295"/>
          </p:nvPr>
        </p:nvSpPr>
        <p:spPr>
          <a:xfrm>
            <a:off x="376929" y="424701"/>
            <a:ext cx="3058034" cy="3882053"/>
          </a:xfrm>
          <a:prstGeom prst="rect">
            <a:avLst/>
          </a:prstGeom>
        </p:spPr>
        <p:txBody>
          <a:bodyPr spcFirstLastPara="1" wrap="square" lIns="91425" tIns="91425" rIns="91425" bIns="91425" anchor="ctr" anchorCtr="0">
            <a:noAutofit/>
          </a:bodyPr>
          <a:lstStyle/>
          <a:p>
            <a:pPr marL="0" lvl="0" indent="0">
              <a:buNone/>
            </a:pPr>
            <a:r>
              <a:rPr lang="es-ES" sz="1800" b="1" dirty="0">
                <a:latin typeface="Montserrat"/>
                <a:ea typeface="Montserrat"/>
                <a:cs typeface="Montserrat"/>
                <a:sym typeface="Montserrat"/>
              </a:rPr>
              <a:t>Bloqueo de etiquetas y variables (II-b)</a:t>
            </a:r>
          </a:p>
          <a:p>
            <a:pPr marL="285750" lvl="0" indent="-285750" algn="just">
              <a:buFont typeface="Wingdings" panose="05000000000000000000" pitchFamily="2" charset="2"/>
              <a:buChar char="q"/>
            </a:pPr>
            <a:r>
              <a:rPr lang="es-ES" sz="1600" dirty="0"/>
              <a:t>Si nuestros archivos contienen variables o queremos añadir todas las etiquetas HTML de una en una, también podemos hacerlo.</a:t>
            </a:r>
            <a:endParaRPr lang="es-ES" sz="1600" b="1" dirty="0"/>
          </a:p>
          <a:p>
            <a:pPr marL="285750" lvl="0" indent="-285750" algn="just">
              <a:buFont typeface="Wingdings" panose="05000000000000000000" pitchFamily="2" charset="2"/>
              <a:buChar char="q"/>
            </a:pPr>
            <a:r>
              <a:rPr lang="es-ES" sz="1600" dirty="0"/>
              <a:t>Tendremos que indicar que las etiquetas están en la </a:t>
            </a:r>
            <a:r>
              <a:rPr lang="es-ES" sz="1600" b="1" dirty="0"/>
              <a:t>sección CDATA.</a:t>
            </a:r>
            <a:endParaRPr sz="1600" b="1" dirty="0"/>
          </a:p>
        </p:txBody>
      </p:sp>
    </p:spTree>
    <p:extLst>
      <p:ext uri="{BB962C8B-B14F-4D97-AF65-F5344CB8AC3E}">
        <p14:creationId xmlns:p14="http://schemas.microsoft.com/office/powerpoint/2010/main" val="3410761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pic>
        <p:nvPicPr>
          <p:cNvPr id="6" name="Imagen 5">
            <a:extLst>
              <a:ext uri="{FF2B5EF4-FFF2-40B4-BE49-F238E27FC236}">
                <a16:creationId xmlns:a16="http://schemas.microsoft.com/office/drawing/2014/main" id="{88E05CD5-A87C-0835-4C71-BA5568D9D8C0}"/>
              </a:ext>
            </a:extLst>
          </p:cNvPr>
          <p:cNvPicPr>
            <a:picLocks noChangeAspect="1"/>
          </p:cNvPicPr>
          <p:nvPr/>
        </p:nvPicPr>
        <p:blipFill>
          <a:blip r:embed="rId3"/>
          <a:stretch>
            <a:fillRect/>
          </a:stretch>
        </p:blipFill>
        <p:spPr>
          <a:xfrm>
            <a:off x="3981929" y="516767"/>
            <a:ext cx="3381960" cy="3182263"/>
          </a:xfrm>
          <a:prstGeom prst="rect">
            <a:avLst/>
          </a:prstGeom>
        </p:spPr>
      </p:pic>
      <p:sp>
        <p:nvSpPr>
          <p:cNvPr id="837" name="Google Shape;837;p35"/>
          <p:cNvSpPr/>
          <p:nvPr/>
        </p:nvSpPr>
        <p:spPr>
          <a:xfrm>
            <a:off x="3853828" y="302364"/>
            <a:ext cx="3755570" cy="4126726"/>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w="9525"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5"/>
          <p:cNvSpPr/>
          <p:nvPr/>
        </p:nvSpPr>
        <p:spPr>
          <a:xfrm>
            <a:off x="4061442" y="620134"/>
            <a:ext cx="4331700" cy="2766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999999"/>
              </a:solidFill>
              <a:latin typeface="Montserrat Light"/>
              <a:ea typeface="Montserrat Light"/>
              <a:cs typeface="Montserrat Light"/>
              <a:sym typeface="Montserrat Light"/>
            </a:endParaRPr>
          </a:p>
        </p:txBody>
      </p:sp>
      <p:sp>
        <p:nvSpPr>
          <p:cNvPr id="839" name="Google Shape;839;p3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rgbClr val="FFFFFF"/>
                </a:solidFill>
              </a:rPr>
              <a:t>24</a:t>
            </a:fld>
            <a:endParaRPr>
              <a:solidFill>
                <a:srgbClr val="FFFFFF"/>
              </a:solidFill>
            </a:endParaRPr>
          </a:p>
        </p:txBody>
      </p:sp>
      <p:sp>
        <p:nvSpPr>
          <p:cNvPr id="840" name="Google Shape;840;p35"/>
          <p:cNvSpPr txBox="1">
            <a:spLocks noGrp="1"/>
          </p:cNvSpPr>
          <p:nvPr>
            <p:ph type="body" idx="4294967295"/>
          </p:nvPr>
        </p:nvSpPr>
        <p:spPr>
          <a:xfrm>
            <a:off x="376929" y="424701"/>
            <a:ext cx="3058034" cy="3882053"/>
          </a:xfrm>
          <a:prstGeom prst="rect">
            <a:avLst/>
          </a:prstGeom>
        </p:spPr>
        <p:txBody>
          <a:bodyPr spcFirstLastPara="1" wrap="square" lIns="91425" tIns="91425" rIns="91425" bIns="91425" anchor="ctr" anchorCtr="0">
            <a:noAutofit/>
          </a:bodyPr>
          <a:lstStyle/>
          <a:p>
            <a:pPr marL="0" lvl="0" indent="0">
              <a:buNone/>
            </a:pPr>
            <a:r>
              <a:rPr lang="es-ES" sz="1800" b="1" dirty="0">
                <a:latin typeface="Montserrat"/>
                <a:ea typeface="Montserrat"/>
                <a:cs typeface="Montserrat"/>
                <a:sym typeface="Montserrat"/>
              </a:rPr>
              <a:t>Bloqueo de etiquetas y variables (II-b)</a:t>
            </a:r>
          </a:p>
          <a:p>
            <a:pPr marL="285750" lvl="0" indent="-285750" algn="just">
              <a:buFont typeface="Wingdings" panose="05000000000000000000" pitchFamily="2" charset="2"/>
              <a:buChar char="q"/>
            </a:pPr>
            <a:r>
              <a:rPr lang="es-ES" sz="1600" dirty="0"/>
              <a:t>Al igual </a:t>
            </a:r>
            <a:r>
              <a:rPr lang="es-ES" sz="1600"/>
              <a:t>que ocurre </a:t>
            </a:r>
            <a:r>
              <a:rPr lang="es-ES" sz="1600" dirty="0"/>
              <a:t>con otros archivos, podemos cambiar el aspecto que tendrán las etiquetas dentro de los segmentos.</a:t>
            </a:r>
            <a:endParaRPr lang="es-ES" sz="1600" b="1" dirty="0"/>
          </a:p>
          <a:p>
            <a:pPr marL="285750" lvl="0" indent="-285750" algn="just">
              <a:buFont typeface="Wingdings" panose="05000000000000000000" pitchFamily="2" charset="2"/>
              <a:buChar char="q"/>
            </a:pPr>
            <a:r>
              <a:rPr lang="es-ES" sz="1600" dirty="0"/>
              <a:t>También podemos forzar a Trados a mostrar o a ocultar siempre unas etiquetas concretas.</a:t>
            </a:r>
            <a:endParaRPr sz="1600" dirty="0"/>
          </a:p>
        </p:txBody>
      </p:sp>
    </p:spTree>
    <p:extLst>
      <p:ext uri="{BB962C8B-B14F-4D97-AF65-F5344CB8AC3E}">
        <p14:creationId xmlns:p14="http://schemas.microsoft.com/office/powerpoint/2010/main" val="8087796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pic>
        <p:nvPicPr>
          <p:cNvPr id="5" name="Imagen 4">
            <a:extLst>
              <a:ext uri="{FF2B5EF4-FFF2-40B4-BE49-F238E27FC236}">
                <a16:creationId xmlns:a16="http://schemas.microsoft.com/office/drawing/2014/main" id="{F8B5C76A-CA25-0D75-2D64-9BD950B1F1CB}"/>
              </a:ext>
            </a:extLst>
          </p:cNvPr>
          <p:cNvPicPr>
            <a:picLocks noChangeAspect="1"/>
          </p:cNvPicPr>
          <p:nvPr/>
        </p:nvPicPr>
        <p:blipFill>
          <a:blip r:embed="rId3"/>
          <a:stretch>
            <a:fillRect/>
          </a:stretch>
        </p:blipFill>
        <p:spPr>
          <a:xfrm>
            <a:off x="4198288" y="878714"/>
            <a:ext cx="4261843" cy="2331196"/>
          </a:xfrm>
          <a:prstGeom prst="rect">
            <a:avLst/>
          </a:prstGeom>
        </p:spPr>
      </p:pic>
      <p:sp>
        <p:nvSpPr>
          <p:cNvPr id="837" name="Google Shape;837;p35"/>
          <p:cNvSpPr/>
          <p:nvPr/>
        </p:nvSpPr>
        <p:spPr>
          <a:xfrm>
            <a:off x="4006258" y="707667"/>
            <a:ext cx="4495342" cy="3012402"/>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w="9525"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5"/>
          <p:cNvSpPr/>
          <p:nvPr/>
        </p:nvSpPr>
        <p:spPr>
          <a:xfrm>
            <a:off x="4061442" y="620134"/>
            <a:ext cx="4331700" cy="2766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999999"/>
              </a:solidFill>
              <a:latin typeface="Montserrat Light"/>
              <a:ea typeface="Montserrat Light"/>
              <a:cs typeface="Montserrat Light"/>
              <a:sym typeface="Montserrat Light"/>
            </a:endParaRPr>
          </a:p>
        </p:txBody>
      </p:sp>
      <p:sp>
        <p:nvSpPr>
          <p:cNvPr id="839" name="Google Shape;839;p3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rgbClr val="FFFFFF"/>
                </a:solidFill>
              </a:rPr>
              <a:t>25</a:t>
            </a:fld>
            <a:endParaRPr>
              <a:solidFill>
                <a:srgbClr val="FFFFFF"/>
              </a:solidFill>
            </a:endParaRPr>
          </a:p>
        </p:txBody>
      </p:sp>
      <p:sp>
        <p:nvSpPr>
          <p:cNvPr id="840" name="Google Shape;840;p35"/>
          <p:cNvSpPr txBox="1">
            <a:spLocks noGrp="1"/>
          </p:cNvSpPr>
          <p:nvPr>
            <p:ph type="body" idx="4294967295"/>
          </p:nvPr>
        </p:nvSpPr>
        <p:spPr>
          <a:xfrm>
            <a:off x="376928" y="424701"/>
            <a:ext cx="3375757" cy="3882053"/>
          </a:xfrm>
          <a:prstGeom prst="rect">
            <a:avLst/>
          </a:prstGeom>
        </p:spPr>
        <p:txBody>
          <a:bodyPr spcFirstLastPara="1" wrap="square" lIns="91425" tIns="91425" rIns="91425" bIns="91425" anchor="ctr" anchorCtr="0">
            <a:noAutofit/>
          </a:bodyPr>
          <a:lstStyle/>
          <a:p>
            <a:pPr marL="0" lvl="0" indent="0">
              <a:buNone/>
            </a:pPr>
            <a:r>
              <a:rPr lang="es-ES" sz="1800" b="1" dirty="0">
                <a:latin typeface="Montserrat"/>
                <a:ea typeface="Montserrat"/>
                <a:cs typeface="Montserrat"/>
                <a:sym typeface="Montserrat"/>
              </a:rPr>
              <a:t>Bloqueo de etiquetas y variables (II-b)</a:t>
            </a:r>
          </a:p>
          <a:p>
            <a:pPr marL="285750" lvl="0" indent="-285750" algn="just">
              <a:buFont typeface="Wingdings" panose="05000000000000000000" pitchFamily="2" charset="2"/>
              <a:buChar char="q"/>
            </a:pPr>
            <a:r>
              <a:rPr lang="es-ES" sz="1600" dirty="0"/>
              <a:t>También hay que tener en cuenta la jerarquía en las etiquetas HTML.</a:t>
            </a:r>
          </a:p>
          <a:p>
            <a:pPr marL="285750" lvl="0" indent="-285750" algn="just">
              <a:buFont typeface="Wingdings" panose="05000000000000000000" pitchFamily="2" charset="2"/>
              <a:buChar char="q"/>
            </a:pPr>
            <a:r>
              <a:rPr lang="es-ES" sz="1600" dirty="0"/>
              <a:t>Añadimos las reglas que sean necesarias empezando por las etiquetas que están en el nivel superior.</a:t>
            </a:r>
            <a:endParaRPr sz="1600" dirty="0"/>
          </a:p>
        </p:txBody>
      </p:sp>
    </p:spTree>
    <p:extLst>
      <p:ext uri="{BB962C8B-B14F-4D97-AF65-F5344CB8AC3E}">
        <p14:creationId xmlns:p14="http://schemas.microsoft.com/office/powerpoint/2010/main" val="15575189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pic>
        <p:nvPicPr>
          <p:cNvPr id="6" name="Imagen 5">
            <a:extLst>
              <a:ext uri="{FF2B5EF4-FFF2-40B4-BE49-F238E27FC236}">
                <a16:creationId xmlns:a16="http://schemas.microsoft.com/office/drawing/2014/main" id="{35CED45F-AD45-4B45-9E14-6E4292303640}"/>
              </a:ext>
            </a:extLst>
          </p:cNvPr>
          <p:cNvPicPr>
            <a:picLocks noChangeAspect="1"/>
          </p:cNvPicPr>
          <p:nvPr/>
        </p:nvPicPr>
        <p:blipFill>
          <a:blip r:embed="rId3"/>
          <a:stretch>
            <a:fillRect/>
          </a:stretch>
        </p:blipFill>
        <p:spPr>
          <a:xfrm>
            <a:off x="3752685" y="1311002"/>
            <a:ext cx="4804099" cy="1937342"/>
          </a:xfrm>
          <a:prstGeom prst="rect">
            <a:avLst/>
          </a:prstGeom>
        </p:spPr>
      </p:pic>
      <p:sp>
        <p:nvSpPr>
          <p:cNvPr id="837" name="Google Shape;837;p35"/>
          <p:cNvSpPr/>
          <p:nvPr/>
        </p:nvSpPr>
        <p:spPr>
          <a:xfrm>
            <a:off x="3564043" y="1129552"/>
            <a:ext cx="5203029" cy="2650991"/>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w="9525"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5"/>
          <p:cNvSpPr/>
          <p:nvPr/>
        </p:nvSpPr>
        <p:spPr>
          <a:xfrm>
            <a:off x="4061442" y="620134"/>
            <a:ext cx="4331700" cy="2766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999999"/>
              </a:solidFill>
              <a:latin typeface="Montserrat Light"/>
              <a:ea typeface="Montserrat Light"/>
              <a:cs typeface="Montserrat Light"/>
              <a:sym typeface="Montserrat Light"/>
            </a:endParaRPr>
          </a:p>
        </p:txBody>
      </p:sp>
      <p:sp>
        <p:nvSpPr>
          <p:cNvPr id="839" name="Google Shape;839;p3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rgbClr val="FFFFFF"/>
                </a:solidFill>
              </a:rPr>
              <a:t>26</a:t>
            </a:fld>
            <a:endParaRPr>
              <a:solidFill>
                <a:srgbClr val="FFFFFF"/>
              </a:solidFill>
            </a:endParaRPr>
          </a:p>
        </p:txBody>
      </p:sp>
      <p:sp>
        <p:nvSpPr>
          <p:cNvPr id="840" name="Google Shape;840;p35"/>
          <p:cNvSpPr txBox="1">
            <a:spLocks noGrp="1"/>
          </p:cNvSpPr>
          <p:nvPr>
            <p:ph type="body" idx="4294967295"/>
          </p:nvPr>
        </p:nvSpPr>
        <p:spPr>
          <a:xfrm>
            <a:off x="376928" y="424701"/>
            <a:ext cx="3088571" cy="3882053"/>
          </a:xfrm>
          <a:prstGeom prst="rect">
            <a:avLst/>
          </a:prstGeom>
        </p:spPr>
        <p:txBody>
          <a:bodyPr spcFirstLastPara="1" wrap="square" lIns="91425" tIns="91425" rIns="91425" bIns="91425" anchor="ctr" anchorCtr="0">
            <a:noAutofit/>
          </a:bodyPr>
          <a:lstStyle/>
          <a:p>
            <a:pPr marL="0" lvl="0" indent="0">
              <a:buNone/>
            </a:pPr>
            <a:r>
              <a:rPr lang="es-ES" sz="1800" b="1" dirty="0">
                <a:latin typeface="Montserrat"/>
                <a:ea typeface="Montserrat"/>
                <a:cs typeface="Montserrat"/>
                <a:sym typeface="Montserrat"/>
              </a:rPr>
              <a:t>Bloqueo de etiquetas y variables (y III)</a:t>
            </a:r>
          </a:p>
          <a:p>
            <a:pPr marL="285750" lvl="0" indent="-285750" algn="just">
              <a:buFont typeface="Wingdings" panose="05000000000000000000" pitchFamily="2" charset="2"/>
              <a:buChar char="q"/>
            </a:pPr>
            <a:r>
              <a:rPr lang="es-ES" sz="1600" dirty="0"/>
              <a:t>En el caso de las variables, conviene forzar a Trados a que las muestre siempre si se trata de elementos lingüísticos.</a:t>
            </a:r>
          </a:p>
          <a:p>
            <a:pPr marL="285750" lvl="0" indent="-285750" algn="just">
              <a:buFont typeface="Wingdings" panose="05000000000000000000" pitchFamily="2" charset="2"/>
              <a:buChar char="q"/>
            </a:pPr>
            <a:r>
              <a:rPr lang="es-ES" sz="1600" dirty="0"/>
              <a:t>Para tal fin, elegiremos</a:t>
            </a:r>
            <a:br>
              <a:rPr lang="es-ES" sz="1600" dirty="0"/>
            </a:br>
            <a:r>
              <a:rPr lang="es-ES" sz="1600" dirty="0"/>
              <a:t>la opción </a:t>
            </a:r>
            <a:r>
              <a:rPr lang="es-ES" sz="1600" b="1" dirty="0"/>
              <a:t>Incluir</a:t>
            </a:r>
            <a:r>
              <a:rPr lang="es-ES" sz="1600" dirty="0"/>
              <a:t> como comportamiento del marcador de posición.</a:t>
            </a:r>
            <a:endParaRPr sz="1600" dirty="0"/>
          </a:p>
        </p:txBody>
      </p:sp>
    </p:spTree>
    <p:extLst>
      <p:ext uri="{BB962C8B-B14F-4D97-AF65-F5344CB8AC3E}">
        <p14:creationId xmlns:p14="http://schemas.microsoft.com/office/powerpoint/2010/main" val="9153732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25" name="Google Shape;825;p34"/>
          <p:cNvSpPr/>
          <p:nvPr/>
        </p:nvSpPr>
        <p:spPr>
          <a:xfrm>
            <a:off x="585775" y="851275"/>
            <a:ext cx="2598600" cy="3441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999999"/>
              </a:solidFill>
              <a:latin typeface="Montserrat Light"/>
              <a:ea typeface="Montserrat Light"/>
              <a:cs typeface="Montserrat Light"/>
              <a:sym typeface="Montserrat Light"/>
            </a:endParaRPr>
          </a:p>
        </p:txBody>
      </p:sp>
      <p:sp>
        <p:nvSpPr>
          <p:cNvPr id="826" name="Google Shape;826;p3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27</a:t>
            </a:fld>
            <a:endParaRPr/>
          </a:p>
        </p:txBody>
      </p:sp>
      <p:grpSp>
        <p:nvGrpSpPr>
          <p:cNvPr id="2" name="Grupo 1">
            <a:extLst>
              <a:ext uri="{FF2B5EF4-FFF2-40B4-BE49-F238E27FC236}">
                <a16:creationId xmlns:a16="http://schemas.microsoft.com/office/drawing/2014/main" id="{3FC96191-55D5-4B15-A702-16E23ED3BE1A}"/>
              </a:ext>
            </a:extLst>
          </p:cNvPr>
          <p:cNvGrpSpPr/>
          <p:nvPr/>
        </p:nvGrpSpPr>
        <p:grpSpPr>
          <a:xfrm>
            <a:off x="3720421" y="378978"/>
            <a:ext cx="4125272" cy="4099685"/>
            <a:chOff x="3720421" y="378978"/>
            <a:chExt cx="4125272" cy="4099685"/>
          </a:xfrm>
        </p:grpSpPr>
        <p:pic>
          <p:nvPicPr>
            <p:cNvPr id="11" name="Imagen 10">
              <a:extLst>
                <a:ext uri="{FF2B5EF4-FFF2-40B4-BE49-F238E27FC236}">
                  <a16:creationId xmlns:a16="http://schemas.microsoft.com/office/drawing/2014/main" id="{0C7FD36F-79B7-43E0-AA2F-B2D5E7FDF276}"/>
                </a:ext>
              </a:extLst>
            </p:cNvPr>
            <p:cNvPicPr/>
            <p:nvPr/>
          </p:nvPicPr>
          <p:blipFill>
            <a:blip r:embed="rId3"/>
            <a:stretch>
              <a:fillRect/>
            </a:stretch>
          </p:blipFill>
          <p:spPr>
            <a:xfrm>
              <a:off x="3797203" y="724277"/>
              <a:ext cx="3971707" cy="3356302"/>
            </a:xfrm>
            <a:prstGeom prst="rect">
              <a:avLst/>
            </a:prstGeom>
          </p:spPr>
        </p:pic>
        <p:grpSp>
          <p:nvGrpSpPr>
            <p:cNvPr id="827" name="Google Shape;827;p34"/>
            <p:cNvGrpSpPr/>
            <p:nvPr/>
          </p:nvGrpSpPr>
          <p:grpSpPr>
            <a:xfrm>
              <a:off x="3720421" y="378978"/>
              <a:ext cx="4125272" cy="4099685"/>
              <a:chOff x="2112475" y="238125"/>
              <a:chExt cx="3395050" cy="5238750"/>
            </a:xfrm>
          </p:grpSpPr>
          <p:sp>
            <p:nvSpPr>
              <p:cNvPr id="828" name="Google Shape;828;p34"/>
              <p:cNvSpPr/>
              <p:nvPr/>
            </p:nvSpPr>
            <p:spPr>
              <a:xfrm>
                <a:off x="2112475" y="238125"/>
                <a:ext cx="3395050" cy="5238750"/>
              </a:xfrm>
              <a:custGeom>
                <a:avLst/>
                <a:gdLst/>
                <a:ahLst/>
                <a:cxnLst/>
                <a:rect l="l" t="t" r="r" b="b"/>
                <a:pathLst>
                  <a:path w="135802" h="209550" extrusionOk="0">
                    <a:moveTo>
                      <a:pt x="132205" y="18886"/>
                    </a:moveTo>
                    <a:lnTo>
                      <a:pt x="132205" y="190364"/>
                    </a:lnTo>
                    <a:lnTo>
                      <a:pt x="3597" y="190364"/>
                    </a:lnTo>
                    <a:lnTo>
                      <a:pt x="3597" y="18886"/>
                    </a:lnTo>
                    <a:close/>
                    <a:moveTo>
                      <a:pt x="8019" y="0"/>
                    </a:moveTo>
                    <a:lnTo>
                      <a:pt x="7270" y="75"/>
                    </a:lnTo>
                    <a:lnTo>
                      <a:pt x="6445" y="150"/>
                    </a:lnTo>
                    <a:lnTo>
                      <a:pt x="5696" y="375"/>
                    </a:lnTo>
                    <a:lnTo>
                      <a:pt x="4946" y="600"/>
                    </a:lnTo>
                    <a:lnTo>
                      <a:pt x="4197" y="974"/>
                    </a:lnTo>
                    <a:lnTo>
                      <a:pt x="3522" y="1349"/>
                    </a:lnTo>
                    <a:lnTo>
                      <a:pt x="2923" y="1874"/>
                    </a:lnTo>
                    <a:lnTo>
                      <a:pt x="2323" y="2323"/>
                    </a:lnTo>
                    <a:lnTo>
                      <a:pt x="1874" y="2923"/>
                    </a:lnTo>
                    <a:lnTo>
                      <a:pt x="1349" y="3522"/>
                    </a:lnTo>
                    <a:lnTo>
                      <a:pt x="974" y="4197"/>
                    </a:lnTo>
                    <a:lnTo>
                      <a:pt x="600" y="4946"/>
                    </a:lnTo>
                    <a:lnTo>
                      <a:pt x="375" y="5696"/>
                    </a:lnTo>
                    <a:lnTo>
                      <a:pt x="150" y="6445"/>
                    </a:lnTo>
                    <a:lnTo>
                      <a:pt x="75" y="7270"/>
                    </a:lnTo>
                    <a:lnTo>
                      <a:pt x="0" y="8019"/>
                    </a:lnTo>
                    <a:lnTo>
                      <a:pt x="0" y="201531"/>
                    </a:lnTo>
                    <a:lnTo>
                      <a:pt x="75" y="202280"/>
                    </a:lnTo>
                    <a:lnTo>
                      <a:pt x="150" y="203105"/>
                    </a:lnTo>
                    <a:lnTo>
                      <a:pt x="375" y="203854"/>
                    </a:lnTo>
                    <a:lnTo>
                      <a:pt x="600" y="204604"/>
                    </a:lnTo>
                    <a:lnTo>
                      <a:pt x="974" y="205353"/>
                    </a:lnTo>
                    <a:lnTo>
                      <a:pt x="1349" y="206028"/>
                    </a:lnTo>
                    <a:lnTo>
                      <a:pt x="1874" y="206627"/>
                    </a:lnTo>
                    <a:lnTo>
                      <a:pt x="2323" y="207227"/>
                    </a:lnTo>
                    <a:lnTo>
                      <a:pt x="2923" y="207676"/>
                    </a:lnTo>
                    <a:lnTo>
                      <a:pt x="3522" y="208201"/>
                    </a:lnTo>
                    <a:lnTo>
                      <a:pt x="4197" y="208576"/>
                    </a:lnTo>
                    <a:lnTo>
                      <a:pt x="4946" y="208950"/>
                    </a:lnTo>
                    <a:lnTo>
                      <a:pt x="5696" y="209175"/>
                    </a:lnTo>
                    <a:lnTo>
                      <a:pt x="6445" y="209400"/>
                    </a:lnTo>
                    <a:lnTo>
                      <a:pt x="7270" y="209475"/>
                    </a:lnTo>
                    <a:lnTo>
                      <a:pt x="8019" y="209550"/>
                    </a:lnTo>
                    <a:lnTo>
                      <a:pt x="127783" y="209550"/>
                    </a:lnTo>
                    <a:lnTo>
                      <a:pt x="128532" y="209475"/>
                    </a:lnTo>
                    <a:lnTo>
                      <a:pt x="129357" y="209400"/>
                    </a:lnTo>
                    <a:lnTo>
                      <a:pt x="130106" y="209175"/>
                    </a:lnTo>
                    <a:lnTo>
                      <a:pt x="130856" y="208950"/>
                    </a:lnTo>
                    <a:lnTo>
                      <a:pt x="131605" y="208576"/>
                    </a:lnTo>
                    <a:lnTo>
                      <a:pt x="132280" y="208201"/>
                    </a:lnTo>
                    <a:lnTo>
                      <a:pt x="132879" y="207676"/>
                    </a:lnTo>
                    <a:lnTo>
                      <a:pt x="133479" y="207227"/>
                    </a:lnTo>
                    <a:lnTo>
                      <a:pt x="133928" y="206627"/>
                    </a:lnTo>
                    <a:lnTo>
                      <a:pt x="134453" y="206028"/>
                    </a:lnTo>
                    <a:lnTo>
                      <a:pt x="134828" y="205353"/>
                    </a:lnTo>
                    <a:lnTo>
                      <a:pt x="135202" y="204604"/>
                    </a:lnTo>
                    <a:lnTo>
                      <a:pt x="135427" y="203854"/>
                    </a:lnTo>
                    <a:lnTo>
                      <a:pt x="135652" y="203105"/>
                    </a:lnTo>
                    <a:lnTo>
                      <a:pt x="135727" y="202280"/>
                    </a:lnTo>
                    <a:lnTo>
                      <a:pt x="135802" y="201531"/>
                    </a:lnTo>
                    <a:lnTo>
                      <a:pt x="135802" y="8019"/>
                    </a:lnTo>
                    <a:lnTo>
                      <a:pt x="135727" y="7270"/>
                    </a:lnTo>
                    <a:lnTo>
                      <a:pt x="135652" y="6445"/>
                    </a:lnTo>
                    <a:lnTo>
                      <a:pt x="135427" y="5696"/>
                    </a:lnTo>
                    <a:lnTo>
                      <a:pt x="135202" y="4946"/>
                    </a:lnTo>
                    <a:lnTo>
                      <a:pt x="134828" y="4197"/>
                    </a:lnTo>
                    <a:lnTo>
                      <a:pt x="134453" y="3522"/>
                    </a:lnTo>
                    <a:lnTo>
                      <a:pt x="133928" y="2923"/>
                    </a:lnTo>
                    <a:lnTo>
                      <a:pt x="133479" y="2323"/>
                    </a:lnTo>
                    <a:lnTo>
                      <a:pt x="132879" y="1874"/>
                    </a:lnTo>
                    <a:lnTo>
                      <a:pt x="132280" y="1349"/>
                    </a:lnTo>
                    <a:lnTo>
                      <a:pt x="131605" y="974"/>
                    </a:lnTo>
                    <a:lnTo>
                      <a:pt x="130856" y="600"/>
                    </a:lnTo>
                    <a:lnTo>
                      <a:pt x="130106" y="375"/>
                    </a:lnTo>
                    <a:lnTo>
                      <a:pt x="129357" y="150"/>
                    </a:lnTo>
                    <a:lnTo>
                      <a:pt x="128532" y="75"/>
                    </a:lnTo>
                    <a:lnTo>
                      <a:pt x="127783" y="0"/>
                    </a:lnTo>
                    <a:close/>
                  </a:path>
                </a:pathLst>
              </a:custGeom>
              <a:solidFill>
                <a:srgbClr val="FFFFFF"/>
              </a:solidFill>
              <a:ln w="9525"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4"/>
              <p:cNvSpPr/>
              <p:nvPr/>
            </p:nvSpPr>
            <p:spPr>
              <a:xfrm>
                <a:off x="3671350" y="5147100"/>
                <a:ext cx="279175" cy="179900"/>
              </a:xfrm>
              <a:custGeom>
                <a:avLst/>
                <a:gdLst/>
                <a:ahLst/>
                <a:cxnLst/>
                <a:rect l="l" t="t" r="r" b="b"/>
                <a:pathLst>
                  <a:path w="11167" h="7196" extrusionOk="0">
                    <a:moveTo>
                      <a:pt x="3597" y="0"/>
                    </a:moveTo>
                    <a:lnTo>
                      <a:pt x="2848" y="75"/>
                    </a:lnTo>
                    <a:lnTo>
                      <a:pt x="2173" y="300"/>
                    </a:lnTo>
                    <a:lnTo>
                      <a:pt x="1574" y="600"/>
                    </a:lnTo>
                    <a:lnTo>
                      <a:pt x="1049" y="1050"/>
                    </a:lnTo>
                    <a:lnTo>
                      <a:pt x="600" y="1574"/>
                    </a:lnTo>
                    <a:lnTo>
                      <a:pt x="300" y="2174"/>
                    </a:lnTo>
                    <a:lnTo>
                      <a:pt x="75" y="2848"/>
                    </a:lnTo>
                    <a:lnTo>
                      <a:pt x="0" y="3598"/>
                    </a:lnTo>
                    <a:lnTo>
                      <a:pt x="75" y="4347"/>
                    </a:lnTo>
                    <a:lnTo>
                      <a:pt x="300" y="5022"/>
                    </a:lnTo>
                    <a:lnTo>
                      <a:pt x="600" y="5621"/>
                    </a:lnTo>
                    <a:lnTo>
                      <a:pt x="1049" y="6146"/>
                    </a:lnTo>
                    <a:lnTo>
                      <a:pt x="1574" y="6596"/>
                    </a:lnTo>
                    <a:lnTo>
                      <a:pt x="2173" y="6896"/>
                    </a:lnTo>
                    <a:lnTo>
                      <a:pt x="2848" y="7120"/>
                    </a:lnTo>
                    <a:lnTo>
                      <a:pt x="3597" y="7195"/>
                    </a:lnTo>
                    <a:lnTo>
                      <a:pt x="7644" y="7195"/>
                    </a:lnTo>
                    <a:lnTo>
                      <a:pt x="8319" y="7120"/>
                    </a:lnTo>
                    <a:lnTo>
                      <a:pt x="8994" y="6896"/>
                    </a:lnTo>
                    <a:lnTo>
                      <a:pt x="9593" y="6596"/>
                    </a:lnTo>
                    <a:lnTo>
                      <a:pt x="10118" y="6146"/>
                    </a:lnTo>
                    <a:lnTo>
                      <a:pt x="10567" y="5621"/>
                    </a:lnTo>
                    <a:lnTo>
                      <a:pt x="10867" y="5022"/>
                    </a:lnTo>
                    <a:lnTo>
                      <a:pt x="11092" y="4347"/>
                    </a:lnTo>
                    <a:lnTo>
                      <a:pt x="11167" y="3598"/>
                    </a:lnTo>
                    <a:lnTo>
                      <a:pt x="11092" y="2848"/>
                    </a:lnTo>
                    <a:lnTo>
                      <a:pt x="10867" y="2174"/>
                    </a:lnTo>
                    <a:lnTo>
                      <a:pt x="10567" y="1574"/>
                    </a:lnTo>
                    <a:lnTo>
                      <a:pt x="10118" y="1050"/>
                    </a:lnTo>
                    <a:lnTo>
                      <a:pt x="9593" y="600"/>
                    </a:lnTo>
                    <a:lnTo>
                      <a:pt x="8994" y="300"/>
                    </a:lnTo>
                    <a:lnTo>
                      <a:pt x="8319" y="75"/>
                    </a:lnTo>
                    <a:lnTo>
                      <a:pt x="7644" y="0"/>
                    </a:lnTo>
                    <a:close/>
                  </a:path>
                </a:pathLst>
              </a:custGeom>
              <a:solidFill>
                <a:srgbClr val="FFC800"/>
              </a:solidFill>
              <a:ln w="9525"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4"/>
              <p:cNvSpPr/>
              <p:nvPr/>
            </p:nvSpPr>
            <p:spPr>
              <a:xfrm>
                <a:off x="3650725" y="446100"/>
                <a:ext cx="54375" cy="54350"/>
              </a:xfrm>
              <a:custGeom>
                <a:avLst/>
                <a:gdLst/>
                <a:ahLst/>
                <a:cxnLst/>
                <a:rect l="l" t="t" r="r" b="b"/>
                <a:pathLst>
                  <a:path w="2175" h="2174" extrusionOk="0">
                    <a:moveTo>
                      <a:pt x="1125" y="0"/>
                    </a:moveTo>
                    <a:lnTo>
                      <a:pt x="825" y="75"/>
                    </a:lnTo>
                    <a:lnTo>
                      <a:pt x="675" y="75"/>
                    </a:lnTo>
                    <a:lnTo>
                      <a:pt x="450" y="225"/>
                    </a:lnTo>
                    <a:lnTo>
                      <a:pt x="300" y="300"/>
                    </a:lnTo>
                    <a:lnTo>
                      <a:pt x="225" y="525"/>
                    </a:lnTo>
                    <a:lnTo>
                      <a:pt x="76" y="675"/>
                    </a:lnTo>
                    <a:lnTo>
                      <a:pt x="1" y="824"/>
                    </a:lnTo>
                    <a:lnTo>
                      <a:pt x="1" y="1124"/>
                    </a:lnTo>
                    <a:lnTo>
                      <a:pt x="1" y="1349"/>
                    </a:lnTo>
                    <a:lnTo>
                      <a:pt x="76" y="1499"/>
                    </a:lnTo>
                    <a:lnTo>
                      <a:pt x="225" y="1649"/>
                    </a:lnTo>
                    <a:lnTo>
                      <a:pt x="300" y="1874"/>
                    </a:lnTo>
                    <a:lnTo>
                      <a:pt x="450" y="2024"/>
                    </a:lnTo>
                    <a:lnTo>
                      <a:pt x="675" y="2099"/>
                    </a:lnTo>
                    <a:lnTo>
                      <a:pt x="825" y="2173"/>
                    </a:lnTo>
                    <a:lnTo>
                      <a:pt x="1275" y="2173"/>
                    </a:lnTo>
                    <a:lnTo>
                      <a:pt x="1500" y="2099"/>
                    </a:lnTo>
                    <a:lnTo>
                      <a:pt x="1649" y="2024"/>
                    </a:lnTo>
                    <a:lnTo>
                      <a:pt x="1799" y="1874"/>
                    </a:lnTo>
                    <a:lnTo>
                      <a:pt x="1949" y="1649"/>
                    </a:lnTo>
                    <a:lnTo>
                      <a:pt x="2099" y="1499"/>
                    </a:lnTo>
                    <a:lnTo>
                      <a:pt x="2099" y="1349"/>
                    </a:lnTo>
                    <a:lnTo>
                      <a:pt x="2174" y="1124"/>
                    </a:lnTo>
                    <a:lnTo>
                      <a:pt x="2099" y="824"/>
                    </a:lnTo>
                    <a:lnTo>
                      <a:pt x="2099" y="675"/>
                    </a:lnTo>
                    <a:lnTo>
                      <a:pt x="1949" y="525"/>
                    </a:lnTo>
                    <a:lnTo>
                      <a:pt x="1799" y="300"/>
                    </a:lnTo>
                    <a:lnTo>
                      <a:pt x="1649" y="225"/>
                    </a:lnTo>
                    <a:lnTo>
                      <a:pt x="1500" y="75"/>
                    </a:lnTo>
                    <a:lnTo>
                      <a:pt x="1275" y="75"/>
                    </a:lnTo>
                    <a:lnTo>
                      <a:pt x="1125" y="0"/>
                    </a:lnTo>
                    <a:close/>
                  </a:path>
                </a:pathLst>
              </a:custGeom>
              <a:solidFill>
                <a:srgbClr val="FFC800"/>
              </a:solidFill>
              <a:ln w="9525"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4"/>
              <p:cNvSpPr/>
              <p:nvPr/>
            </p:nvSpPr>
            <p:spPr>
              <a:xfrm>
                <a:off x="3761275" y="423600"/>
                <a:ext cx="99325" cy="99325"/>
              </a:xfrm>
              <a:custGeom>
                <a:avLst/>
                <a:gdLst/>
                <a:ahLst/>
                <a:cxnLst/>
                <a:rect l="l" t="t" r="r" b="b"/>
                <a:pathLst>
                  <a:path w="3973" h="3973" extrusionOk="0">
                    <a:moveTo>
                      <a:pt x="2024" y="1"/>
                    </a:moveTo>
                    <a:lnTo>
                      <a:pt x="1574" y="76"/>
                    </a:lnTo>
                    <a:lnTo>
                      <a:pt x="1200" y="151"/>
                    </a:lnTo>
                    <a:lnTo>
                      <a:pt x="900" y="375"/>
                    </a:lnTo>
                    <a:lnTo>
                      <a:pt x="600" y="600"/>
                    </a:lnTo>
                    <a:lnTo>
                      <a:pt x="375" y="900"/>
                    </a:lnTo>
                    <a:lnTo>
                      <a:pt x="150" y="1200"/>
                    </a:lnTo>
                    <a:lnTo>
                      <a:pt x="75" y="1575"/>
                    </a:lnTo>
                    <a:lnTo>
                      <a:pt x="0" y="2024"/>
                    </a:lnTo>
                    <a:lnTo>
                      <a:pt x="75" y="2399"/>
                    </a:lnTo>
                    <a:lnTo>
                      <a:pt x="150" y="2774"/>
                    </a:lnTo>
                    <a:lnTo>
                      <a:pt x="375" y="3073"/>
                    </a:lnTo>
                    <a:lnTo>
                      <a:pt x="600" y="3373"/>
                    </a:lnTo>
                    <a:lnTo>
                      <a:pt x="900" y="3673"/>
                    </a:lnTo>
                    <a:lnTo>
                      <a:pt x="1200" y="3823"/>
                    </a:lnTo>
                    <a:lnTo>
                      <a:pt x="1574" y="3973"/>
                    </a:lnTo>
                    <a:lnTo>
                      <a:pt x="2399" y="3973"/>
                    </a:lnTo>
                    <a:lnTo>
                      <a:pt x="2773"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3" y="151"/>
                    </a:lnTo>
                    <a:lnTo>
                      <a:pt x="2399" y="76"/>
                    </a:lnTo>
                    <a:lnTo>
                      <a:pt x="2024" y="1"/>
                    </a:lnTo>
                    <a:close/>
                  </a:path>
                </a:pathLst>
              </a:custGeom>
              <a:solidFill>
                <a:srgbClr val="FFC800"/>
              </a:solidFill>
              <a:ln w="9525"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32" name="Google Shape;832;p34"/>
          <p:cNvSpPr txBox="1">
            <a:spLocks noGrp="1"/>
          </p:cNvSpPr>
          <p:nvPr>
            <p:ph type="body" idx="4294967295"/>
          </p:nvPr>
        </p:nvSpPr>
        <p:spPr>
          <a:xfrm>
            <a:off x="407547" y="378978"/>
            <a:ext cx="3180824" cy="4370873"/>
          </a:xfrm>
          <a:prstGeom prst="rect">
            <a:avLst/>
          </a:prstGeom>
        </p:spPr>
        <p:txBody>
          <a:bodyPr spcFirstLastPara="1" wrap="square" lIns="91425" tIns="91425" rIns="91425" bIns="91425" anchor="ctr" anchorCtr="0">
            <a:noAutofit/>
          </a:bodyPr>
          <a:lstStyle/>
          <a:p>
            <a:pPr marL="0" indent="0" algn="just">
              <a:buNone/>
            </a:pPr>
            <a:r>
              <a:rPr lang="es-ES" sz="1800" b="1" dirty="0">
                <a:latin typeface="Montserrat"/>
                <a:ea typeface="Montserrat"/>
                <a:cs typeface="Montserrat"/>
                <a:sym typeface="Montserrat"/>
              </a:rPr>
              <a:t>Cómo guardar el filtro</a:t>
            </a:r>
            <a:endParaRPr lang="es-ES" sz="1800" dirty="0"/>
          </a:p>
          <a:p>
            <a:pPr marL="285750" indent="-285750" algn="just">
              <a:buFont typeface="Wingdings" panose="05000000000000000000" pitchFamily="2" charset="2"/>
              <a:buChar char="q"/>
            </a:pPr>
            <a:r>
              <a:rPr lang="es-ES" sz="1800" dirty="0"/>
              <a:t>Podemos guardar el filtro para futuros proyectos o para usarlo en otro ordenador.</a:t>
            </a:r>
          </a:p>
          <a:p>
            <a:pPr marL="285750" indent="-285750" algn="just">
              <a:buFont typeface="Wingdings" panose="05000000000000000000" pitchFamily="2" charset="2"/>
              <a:buChar char="q"/>
            </a:pPr>
            <a:r>
              <a:rPr lang="es-ES" sz="1800" b="1" dirty="0"/>
              <a:t>Tipos de archivo &gt; Exportar configuración </a:t>
            </a:r>
            <a:r>
              <a:rPr lang="es-ES" sz="1800" dirty="0"/>
              <a:t>(archivo </a:t>
            </a:r>
            <a:r>
              <a:rPr lang="es-ES" sz="1800" b="1" dirty="0" err="1"/>
              <a:t>sdlftsettings</a:t>
            </a:r>
            <a:r>
              <a:rPr lang="es-ES" sz="1800" dirty="0"/>
              <a:t>).</a:t>
            </a:r>
          </a:p>
          <a:p>
            <a:pPr marL="285750" indent="-285750" algn="just">
              <a:buFont typeface="Wingdings" panose="05000000000000000000" pitchFamily="2" charset="2"/>
              <a:buChar char="q"/>
            </a:pPr>
            <a:r>
              <a:rPr lang="es-ES" sz="1800" dirty="0"/>
              <a:t>Recuperamos el filtro mediante la opción: </a:t>
            </a:r>
            <a:r>
              <a:rPr lang="es-ES" sz="1800" b="1" dirty="0"/>
              <a:t>Tipos de archivo &gt; Importar configuración.</a:t>
            </a:r>
            <a:endParaRPr sz="1800" dirty="0"/>
          </a:p>
        </p:txBody>
      </p:sp>
    </p:spTree>
    <p:extLst>
      <p:ext uri="{BB962C8B-B14F-4D97-AF65-F5344CB8AC3E}">
        <p14:creationId xmlns:p14="http://schemas.microsoft.com/office/powerpoint/2010/main" val="28938950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21"/>
          <p:cNvSpPr txBox="1">
            <a:spLocks noGrp="1"/>
          </p:cNvSpPr>
          <p:nvPr>
            <p:ph type="body" idx="1"/>
          </p:nvPr>
        </p:nvSpPr>
        <p:spPr>
          <a:xfrm>
            <a:off x="1320024" y="593314"/>
            <a:ext cx="7621552" cy="3944612"/>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ES" sz="2000" b="1" dirty="0">
                <a:solidFill>
                  <a:srgbClr val="222222"/>
                </a:solidFill>
                <a:latin typeface="Montserrat"/>
                <a:sym typeface="Montserrat"/>
              </a:rPr>
              <a:t>Tareas de posproducción (I)</a:t>
            </a:r>
          </a:p>
          <a:p>
            <a:pPr marL="0" indent="0">
              <a:buNone/>
            </a:pPr>
            <a:endParaRPr lang="es-ES" sz="1000" dirty="0"/>
          </a:p>
          <a:p>
            <a:pPr marL="0" indent="0" algn="just">
              <a:buNone/>
            </a:pPr>
            <a:r>
              <a:rPr lang="es-ES" sz="2000" dirty="0"/>
              <a:t>Una vez tenemos los XLIFF de destino traducidos, hay que ejecutar las macros de Notepad++ para resolver los problemas relacionados con las entidades HTML.</a:t>
            </a:r>
          </a:p>
          <a:p>
            <a:pPr marL="0" indent="0" algn="just">
              <a:buNone/>
            </a:pPr>
            <a:endParaRPr lang="es-ES" sz="2000" dirty="0"/>
          </a:p>
          <a:p>
            <a:pPr marL="0" indent="0" algn="just">
              <a:buNone/>
            </a:pPr>
            <a:endParaRPr lang="es-ES" sz="1400" dirty="0"/>
          </a:p>
        </p:txBody>
      </p:sp>
      <p:sp>
        <p:nvSpPr>
          <p:cNvPr id="691" name="Google Shape;691;p2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28</a:t>
            </a:fld>
            <a:endParaRPr/>
          </a:p>
        </p:txBody>
      </p:sp>
      <p:pic>
        <p:nvPicPr>
          <p:cNvPr id="4" name="Imagen 3">
            <a:extLst>
              <a:ext uri="{FF2B5EF4-FFF2-40B4-BE49-F238E27FC236}">
                <a16:creationId xmlns:a16="http://schemas.microsoft.com/office/drawing/2014/main" id="{2A4169D9-5575-6C09-2CFF-47FEA5DC16F3}"/>
              </a:ext>
            </a:extLst>
          </p:cNvPr>
          <p:cNvPicPr>
            <a:picLocks noChangeAspect="1"/>
          </p:cNvPicPr>
          <p:nvPr/>
        </p:nvPicPr>
        <p:blipFill>
          <a:blip r:embed="rId3"/>
          <a:stretch>
            <a:fillRect/>
          </a:stretch>
        </p:blipFill>
        <p:spPr>
          <a:xfrm>
            <a:off x="3391865" y="2488744"/>
            <a:ext cx="2360269" cy="2404249"/>
          </a:xfrm>
          <a:prstGeom prst="rect">
            <a:avLst/>
          </a:prstGeom>
        </p:spPr>
      </p:pic>
    </p:spTree>
    <p:extLst>
      <p:ext uri="{BB962C8B-B14F-4D97-AF65-F5344CB8AC3E}">
        <p14:creationId xmlns:p14="http://schemas.microsoft.com/office/powerpoint/2010/main" val="16644708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21"/>
          <p:cNvSpPr txBox="1">
            <a:spLocks noGrp="1"/>
          </p:cNvSpPr>
          <p:nvPr>
            <p:ph type="body" idx="1"/>
          </p:nvPr>
        </p:nvSpPr>
        <p:spPr>
          <a:xfrm>
            <a:off x="1320024" y="593314"/>
            <a:ext cx="7621552" cy="3944612"/>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ES" sz="2000" b="1" dirty="0">
                <a:solidFill>
                  <a:srgbClr val="222222"/>
                </a:solidFill>
                <a:latin typeface="Montserrat"/>
                <a:sym typeface="Montserrat"/>
              </a:rPr>
              <a:t>Tareas de posproducción (y II)</a:t>
            </a:r>
          </a:p>
          <a:p>
            <a:pPr marL="0" indent="0">
              <a:buNone/>
            </a:pPr>
            <a:endParaRPr lang="es-ES" sz="1000" dirty="0"/>
          </a:p>
          <a:p>
            <a:pPr marL="0" indent="0" algn="just">
              <a:buNone/>
            </a:pPr>
            <a:r>
              <a:rPr lang="es-ES" sz="2000" dirty="0"/>
              <a:t>Si hubiera entidades HTML sin convertir por no estar recogidas en estas macros, tendremos que buscarlas y sustituirlas por el carácter correspondiente en cada caso.</a:t>
            </a:r>
          </a:p>
          <a:p>
            <a:pPr marL="0" indent="0" algn="just">
              <a:buNone/>
            </a:pPr>
            <a:endParaRPr lang="es-ES" sz="1400" dirty="0"/>
          </a:p>
        </p:txBody>
      </p:sp>
      <p:sp>
        <p:nvSpPr>
          <p:cNvPr id="691" name="Google Shape;691;p2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29</a:t>
            </a:fld>
            <a:endParaRPr/>
          </a:p>
        </p:txBody>
      </p:sp>
      <p:pic>
        <p:nvPicPr>
          <p:cNvPr id="3" name="Imagen 2">
            <a:extLst>
              <a:ext uri="{FF2B5EF4-FFF2-40B4-BE49-F238E27FC236}">
                <a16:creationId xmlns:a16="http://schemas.microsoft.com/office/drawing/2014/main" id="{2E336A20-3631-59AB-7E14-26FDCEA2BD82}"/>
              </a:ext>
            </a:extLst>
          </p:cNvPr>
          <p:cNvPicPr>
            <a:picLocks noChangeAspect="1"/>
          </p:cNvPicPr>
          <p:nvPr/>
        </p:nvPicPr>
        <p:blipFill>
          <a:blip r:embed="rId3"/>
          <a:stretch>
            <a:fillRect/>
          </a:stretch>
        </p:blipFill>
        <p:spPr>
          <a:xfrm>
            <a:off x="2252952" y="2817600"/>
            <a:ext cx="4638095" cy="1019048"/>
          </a:xfrm>
          <a:prstGeom prst="rect">
            <a:avLst/>
          </a:prstGeom>
        </p:spPr>
      </p:pic>
    </p:spTree>
    <p:extLst>
      <p:ext uri="{BB962C8B-B14F-4D97-AF65-F5344CB8AC3E}">
        <p14:creationId xmlns:p14="http://schemas.microsoft.com/office/powerpoint/2010/main" val="3981167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86" name="Google Shape;786;p31"/>
          <p:cNvSpPr txBox="1">
            <a:spLocks noGrp="1"/>
          </p:cNvSpPr>
          <p:nvPr>
            <p:ph type="title"/>
          </p:nvPr>
        </p:nvSpPr>
        <p:spPr>
          <a:xfrm>
            <a:off x="0" y="0"/>
            <a:ext cx="9144000" cy="696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ES" dirty="0"/>
              <a:t>Creación de filtros</a:t>
            </a:r>
            <a:endParaRPr dirty="0"/>
          </a:p>
        </p:txBody>
      </p:sp>
      <p:sp>
        <p:nvSpPr>
          <p:cNvPr id="787" name="Google Shape;787;p3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grpSp>
        <p:nvGrpSpPr>
          <p:cNvPr id="788" name="Google Shape;788;p31"/>
          <p:cNvGrpSpPr/>
          <p:nvPr/>
        </p:nvGrpSpPr>
        <p:grpSpPr>
          <a:xfrm>
            <a:off x="5632317" y="1189775"/>
            <a:ext cx="3305700" cy="3483050"/>
            <a:chOff x="5632317" y="1189775"/>
            <a:chExt cx="3305700" cy="3483050"/>
          </a:xfrm>
        </p:grpSpPr>
        <p:sp>
          <p:nvSpPr>
            <p:cNvPr id="789" name="Google Shape;789;p31"/>
            <p:cNvSpPr/>
            <p:nvPr/>
          </p:nvSpPr>
          <p:spPr>
            <a:xfrm>
              <a:off x="5632317" y="1189775"/>
              <a:ext cx="3305700" cy="669000"/>
            </a:xfrm>
            <a:prstGeom prst="chevron">
              <a:avLst>
                <a:gd name="adj" fmla="val 50000"/>
              </a:avLst>
            </a:prstGeom>
            <a:solidFill>
              <a:srgbClr val="FFC8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b="1" dirty="0">
                  <a:solidFill>
                    <a:srgbClr val="FFFFFF"/>
                  </a:solidFill>
                  <a:latin typeface="Montserrat"/>
                  <a:ea typeface="Montserrat"/>
                  <a:cs typeface="Montserrat"/>
                  <a:sym typeface="Montserrat"/>
                </a:rPr>
                <a:t>Bloqueo de etiquetas</a:t>
              </a:r>
              <a:endParaRPr b="1" dirty="0">
                <a:solidFill>
                  <a:srgbClr val="FFFFFF"/>
                </a:solidFill>
                <a:latin typeface="Montserrat"/>
                <a:ea typeface="Montserrat"/>
                <a:cs typeface="Montserrat"/>
                <a:sym typeface="Montserrat"/>
              </a:endParaRPr>
            </a:p>
          </p:txBody>
        </p:sp>
        <p:sp>
          <p:nvSpPr>
            <p:cNvPr id="790" name="Google Shape;790;p31"/>
            <p:cNvSpPr txBox="1"/>
            <p:nvPr/>
          </p:nvSpPr>
          <p:spPr>
            <a:xfrm>
              <a:off x="6167062" y="2057125"/>
              <a:ext cx="2628685" cy="26157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s-ES" sz="1000" dirty="0">
                  <a:solidFill>
                    <a:srgbClr val="434343"/>
                  </a:solidFill>
                  <a:latin typeface="Montserrat Light"/>
                  <a:ea typeface="Montserrat Light"/>
                  <a:cs typeface="Montserrat Light"/>
                  <a:sym typeface="Montserrat Light"/>
                </a:rPr>
                <a:t>Durante la creación del filtro, debemos indicar el contenido traducible mediante las etiquetas o los patrones de apertura y cierre. Además, podemos bloquear los siguientes elementos con la ayuda de las expresiones regulares (según el caso):</a:t>
              </a:r>
            </a:p>
            <a:p>
              <a:pPr marL="0" lvl="0" indent="0" algn="l" rtl="0">
                <a:lnSpc>
                  <a:spcPct val="115000"/>
                </a:lnSpc>
                <a:spcBef>
                  <a:spcPts val="0"/>
                </a:spcBef>
                <a:spcAft>
                  <a:spcPts val="0"/>
                </a:spcAft>
                <a:buNone/>
              </a:pPr>
              <a:endParaRPr lang="es-ES" sz="1000" dirty="0">
                <a:solidFill>
                  <a:srgbClr val="434343"/>
                </a:solidFill>
                <a:latin typeface="Montserrat Light"/>
                <a:ea typeface="Montserrat Light"/>
                <a:cs typeface="Montserrat Light"/>
                <a:sym typeface="Montserrat Light"/>
              </a:endParaRPr>
            </a:p>
            <a:p>
              <a:pPr marL="171450" lvl="0" indent="-171450" algn="l" rtl="0">
                <a:lnSpc>
                  <a:spcPct val="115000"/>
                </a:lnSpc>
                <a:spcBef>
                  <a:spcPts val="0"/>
                </a:spcBef>
                <a:spcAft>
                  <a:spcPts val="0"/>
                </a:spcAft>
                <a:buFont typeface="Wingdings" panose="05000000000000000000" pitchFamily="2" charset="2"/>
                <a:buChar char="q"/>
              </a:pPr>
              <a:r>
                <a:rPr lang="es-ES" sz="1000" dirty="0">
                  <a:solidFill>
                    <a:srgbClr val="434343"/>
                  </a:solidFill>
                  <a:latin typeface="Montserrat Light"/>
                  <a:ea typeface="Montserrat Light"/>
                  <a:cs typeface="Montserrat Light"/>
                  <a:sym typeface="Montserrat Light"/>
                </a:rPr>
                <a:t>Código HTML.</a:t>
              </a:r>
            </a:p>
            <a:p>
              <a:pPr marL="171450" lvl="0" indent="-171450" algn="l" rtl="0">
                <a:lnSpc>
                  <a:spcPct val="115000"/>
                </a:lnSpc>
                <a:spcBef>
                  <a:spcPts val="0"/>
                </a:spcBef>
                <a:spcAft>
                  <a:spcPts val="0"/>
                </a:spcAft>
                <a:buFont typeface="Wingdings" panose="05000000000000000000" pitchFamily="2" charset="2"/>
                <a:buChar char="q"/>
              </a:pPr>
              <a:r>
                <a:rPr lang="es-ES" sz="1000" dirty="0">
                  <a:solidFill>
                    <a:srgbClr val="434343"/>
                  </a:solidFill>
                  <a:latin typeface="Montserrat Light"/>
                  <a:ea typeface="Montserrat Light"/>
                  <a:cs typeface="Montserrat Light"/>
                  <a:sym typeface="Montserrat Light"/>
                </a:rPr>
                <a:t>Etiquetas.</a:t>
              </a:r>
            </a:p>
            <a:p>
              <a:pPr marL="171450" lvl="0" indent="-171450" algn="l" rtl="0">
                <a:lnSpc>
                  <a:spcPct val="115000"/>
                </a:lnSpc>
                <a:spcBef>
                  <a:spcPts val="0"/>
                </a:spcBef>
                <a:spcAft>
                  <a:spcPts val="0"/>
                </a:spcAft>
                <a:buFont typeface="Wingdings" panose="05000000000000000000" pitchFamily="2" charset="2"/>
                <a:buChar char="q"/>
              </a:pPr>
              <a:r>
                <a:rPr lang="es-ES" sz="1000" dirty="0">
                  <a:solidFill>
                    <a:srgbClr val="434343"/>
                  </a:solidFill>
                  <a:latin typeface="Montserrat Light"/>
                  <a:ea typeface="Montserrat Light"/>
                  <a:cs typeface="Montserrat Light"/>
                  <a:sym typeface="Montserrat Light"/>
                </a:rPr>
                <a:t>Variables.</a:t>
              </a:r>
              <a:endParaRPr sz="1000" dirty="0">
                <a:solidFill>
                  <a:srgbClr val="434343"/>
                </a:solidFill>
                <a:latin typeface="Montserrat Light"/>
                <a:ea typeface="Montserrat Light"/>
                <a:cs typeface="Montserrat Light"/>
                <a:sym typeface="Montserrat Light"/>
              </a:endParaRPr>
            </a:p>
          </p:txBody>
        </p:sp>
      </p:grpSp>
      <p:grpSp>
        <p:nvGrpSpPr>
          <p:cNvPr id="791" name="Google Shape;791;p31"/>
          <p:cNvGrpSpPr/>
          <p:nvPr/>
        </p:nvGrpSpPr>
        <p:grpSpPr>
          <a:xfrm>
            <a:off x="0" y="1189989"/>
            <a:ext cx="3546900" cy="3482836"/>
            <a:chOff x="0" y="1189989"/>
            <a:chExt cx="3546900" cy="3482836"/>
          </a:xfrm>
        </p:grpSpPr>
        <p:sp>
          <p:nvSpPr>
            <p:cNvPr id="792" name="Google Shape;792;p31"/>
            <p:cNvSpPr/>
            <p:nvPr/>
          </p:nvSpPr>
          <p:spPr>
            <a:xfrm>
              <a:off x="0" y="1189989"/>
              <a:ext cx="3546900" cy="669000"/>
            </a:xfrm>
            <a:prstGeom prst="homePlate">
              <a:avLst>
                <a:gd name="adj" fmla="val 50000"/>
              </a:avLst>
            </a:prstGeom>
            <a:solidFill>
              <a:srgbClr val="F6464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b="1" dirty="0">
                  <a:solidFill>
                    <a:srgbClr val="FFFFFF"/>
                  </a:solidFill>
                  <a:latin typeface="Montserrat"/>
                  <a:ea typeface="Montserrat"/>
                  <a:cs typeface="Montserrat"/>
                  <a:sym typeface="Montserrat"/>
                </a:rPr>
                <a:t>Identificación del archivo</a:t>
              </a:r>
              <a:endParaRPr b="1" dirty="0">
                <a:solidFill>
                  <a:srgbClr val="FFFFFF"/>
                </a:solidFill>
                <a:latin typeface="Montserrat"/>
                <a:ea typeface="Montserrat"/>
                <a:cs typeface="Montserrat"/>
                <a:sym typeface="Montserrat"/>
              </a:endParaRPr>
            </a:p>
          </p:txBody>
        </p:sp>
        <p:sp>
          <p:nvSpPr>
            <p:cNvPr id="793" name="Google Shape;793;p31"/>
            <p:cNvSpPr txBox="1"/>
            <p:nvPr/>
          </p:nvSpPr>
          <p:spPr>
            <a:xfrm>
              <a:off x="655361" y="2057125"/>
              <a:ext cx="2236200" cy="26157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s-ES" sz="1000" dirty="0">
                  <a:solidFill>
                    <a:srgbClr val="434343"/>
                  </a:solidFill>
                  <a:latin typeface="Montserrat Light"/>
                  <a:ea typeface="Montserrat Light"/>
                  <a:cs typeface="Montserrat Light"/>
                  <a:sym typeface="Montserrat Light"/>
                </a:rPr>
                <a:t>Si abrimos el archivo con un editor de textos, podemos averiguar si es un archivo de texto o un archivo compilado</a:t>
              </a:r>
              <a:r>
                <a:rPr lang="en" sz="1000" dirty="0">
                  <a:solidFill>
                    <a:srgbClr val="434343"/>
                  </a:solidFill>
                  <a:latin typeface="Montserrat Light"/>
                  <a:ea typeface="Montserrat Light"/>
                  <a:cs typeface="Montserrat Light"/>
                  <a:sym typeface="Montserrat Light"/>
                </a:rPr>
                <a:t>.</a:t>
              </a:r>
            </a:p>
            <a:p>
              <a:pPr marL="0" lvl="0" indent="0" algn="just" rtl="0">
                <a:lnSpc>
                  <a:spcPct val="115000"/>
                </a:lnSpc>
                <a:spcBef>
                  <a:spcPts val="0"/>
                </a:spcBef>
                <a:spcAft>
                  <a:spcPts val="0"/>
                </a:spcAft>
                <a:buNone/>
              </a:pPr>
              <a:endParaRPr lang="en" sz="1000" dirty="0">
                <a:solidFill>
                  <a:srgbClr val="434343"/>
                </a:solidFill>
                <a:latin typeface="Montserrat Light"/>
                <a:ea typeface="Montserrat Light"/>
                <a:cs typeface="Montserrat Light"/>
                <a:sym typeface="Montserrat Light"/>
              </a:endParaRPr>
            </a:p>
            <a:p>
              <a:pPr marL="0" lvl="0" indent="0" algn="just" rtl="0">
                <a:lnSpc>
                  <a:spcPct val="115000"/>
                </a:lnSpc>
                <a:spcBef>
                  <a:spcPts val="0"/>
                </a:spcBef>
                <a:spcAft>
                  <a:spcPts val="0"/>
                </a:spcAft>
                <a:buNone/>
              </a:pPr>
              <a:r>
                <a:rPr lang="en" sz="1000" dirty="0">
                  <a:solidFill>
                    <a:srgbClr val="434343"/>
                  </a:solidFill>
                  <a:latin typeface="Montserrat Light"/>
                  <a:ea typeface="Montserrat Light"/>
                  <a:cs typeface="Montserrat Light"/>
                  <a:sym typeface="Montserrat Light"/>
                </a:rPr>
                <a:t>Si se trata de un archivo d</a:t>
              </a:r>
              <a:r>
                <a:rPr lang="es-ES" sz="1000" dirty="0">
                  <a:solidFill>
                    <a:srgbClr val="434343"/>
                  </a:solidFill>
                  <a:latin typeface="Montserrat Light"/>
                  <a:ea typeface="Montserrat Light"/>
                  <a:cs typeface="Montserrat Light"/>
                  <a:sym typeface="Montserrat Light"/>
                </a:rPr>
                <a:t>e texto, normalmente será de uno de los dos siguientes tipos:</a:t>
              </a:r>
            </a:p>
            <a:p>
              <a:pPr marL="0" lvl="0" indent="0" algn="l" rtl="0">
                <a:lnSpc>
                  <a:spcPct val="115000"/>
                </a:lnSpc>
                <a:spcBef>
                  <a:spcPts val="0"/>
                </a:spcBef>
                <a:spcAft>
                  <a:spcPts val="0"/>
                </a:spcAft>
                <a:buNone/>
              </a:pPr>
              <a:endParaRPr lang="es-ES" sz="1000" dirty="0">
                <a:solidFill>
                  <a:srgbClr val="434343"/>
                </a:solidFill>
                <a:latin typeface="Montserrat Light"/>
                <a:ea typeface="Montserrat Light"/>
                <a:cs typeface="Montserrat Light"/>
                <a:sym typeface="Montserrat Light"/>
              </a:endParaRPr>
            </a:p>
            <a:p>
              <a:pPr marL="171450" lvl="0" indent="-171450" algn="l" rtl="0">
                <a:lnSpc>
                  <a:spcPct val="115000"/>
                </a:lnSpc>
                <a:spcBef>
                  <a:spcPts val="0"/>
                </a:spcBef>
                <a:spcAft>
                  <a:spcPts val="0"/>
                </a:spcAft>
                <a:buFont typeface="Wingdings" panose="05000000000000000000" pitchFamily="2" charset="2"/>
                <a:buChar char="q"/>
              </a:pPr>
              <a:r>
                <a:rPr lang="es-ES" sz="1000" dirty="0">
                  <a:solidFill>
                    <a:srgbClr val="434343"/>
                  </a:solidFill>
                  <a:latin typeface="Montserrat Light"/>
                  <a:ea typeface="Montserrat Light"/>
                  <a:cs typeface="Montserrat Light"/>
                  <a:sym typeface="Montserrat Light"/>
                </a:rPr>
                <a:t>Familia de los XML.</a:t>
              </a:r>
            </a:p>
            <a:p>
              <a:pPr marL="171450" lvl="0" indent="-171450" algn="l" rtl="0">
                <a:lnSpc>
                  <a:spcPct val="115000"/>
                </a:lnSpc>
                <a:spcBef>
                  <a:spcPts val="0"/>
                </a:spcBef>
                <a:spcAft>
                  <a:spcPts val="0"/>
                </a:spcAft>
                <a:buFont typeface="Wingdings" panose="05000000000000000000" pitchFamily="2" charset="2"/>
                <a:buChar char="q"/>
              </a:pPr>
              <a:r>
                <a:rPr lang="es-ES" sz="1000" dirty="0">
                  <a:solidFill>
                    <a:srgbClr val="434343"/>
                  </a:solidFill>
                  <a:latin typeface="Montserrat Light"/>
                  <a:ea typeface="Montserrat Light"/>
                  <a:cs typeface="Montserrat Light"/>
                  <a:sym typeface="Montserrat Light"/>
                </a:rPr>
                <a:t>Archivo de texto delimitado.</a:t>
              </a:r>
            </a:p>
          </p:txBody>
        </p:sp>
      </p:grpSp>
      <p:grpSp>
        <p:nvGrpSpPr>
          <p:cNvPr id="794" name="Google Shape;794;p31"/>
          <p:cNvGrpSpPr/>
          <p:nvPr/>
        </p:nvGrpSpPr>
        <p:grpSpPr>
          <a:xfrm>
            <a:off x="2944204" y="1189775"/>
            <a:ext cx="3305700" cy="3483050"/>
            <a:chOff x="2944204" y="1189775"/>
            <a:chExt cx="3305700" cy="3483050"/>
          </a:xfrm>
        </p:grpSpPr>
        <p:sp>
          <p:nvSpPr>
            <p:cNvPr id="795" name="Google Shape;795;p31"/>
            <p:cNvSpPr/>
            <p:nvPr/>
          </p:nvSpPr>
          <p:spPr>
            <a:xfrm>
              <a:off x="2944204" y="1189775"/>
              <a:ext cx="3305700" cy="669000"/>
            </a:xfrm>
            <a:prstGeom prst="chevron">
              <a:avLst>
                <a:gd name="adj" fmla="val 50000"/>
              </a:avLst>
            </a:prstGeom>
            <a:solidFill>
              <a:srgbClr val="FFA4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b="1" dirty="0">
                  <a:solidFill>
                    <a:srgbClr val="FFFFFF"/>
                  </a:solidFill>
                  <a:latin typeface="Montserrat"/>
                  <a:ea typeface="Montserrat"/>
                  <a:cs typeface="Montserrat"/>
                  <a:sym typeface="Montserrat"/>
                </a:rPr>
                <a:t>Elección del filtro base</a:t>
              </a:r>
              <a:endParaRPr b="1" dirty="0">
                <a:solidFill>
                  <a:srgbClr val="FFFFFF"/>
                </a:solidFill>
                <a:latin typeface="Montserrat"/>
                <a:ea typeface="Montserrat"/>
                <a:cs typeface="Montserrat"/>
                <a:sym typeface="Montserrat"/>
              </a:endParaRPr>
            </a:p>
          </p:txBody>
        </p:sp>
        <p:sp>
          <p:nvSpPr>
            <p:cNvPr id="796" name="Google Shape;796;p31"/>
            <p:cNvSpPr txBox="1"/>
            <p:nvPr/>
          </p:nvSpPr>
          <p:spPr>
            <a:xfrm>
              <a:off x="3478948" y="2057125"/>
              <a:ext cx="2628685" cy="26157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s-ES" sz="1000" dirty="0">
                  <a:solidFill>
                    <a:schemeClr val="tx1"/>
                  </a:solidFill>
                  <a:latin typeface="Montserrat Light"/>
                  <a:ea typeface="Montserrat Light"/>
                  <a:cs typeface="Montserrat Light"/>
                  <a:sym typeface="Montserrat Light"/>
                </a:rPr>
                <a:t>Si nuestro archivo es un archivo de texto, seguiremos el proceso para crear el filtro para Trados Studio</a:t>
              </a:r>
              <a:r>
                <a:rPr lang="en" sz="1000" dirty="0">
                  <a:solidFill>
                    <a:schemeClr val="tx1"/>
                  </a:solidFill>
                  <a:latin typeface="Montserrat Light"/>
                  <a:ea typeface="Montserrat Light"/>
                  <a:cs typeface="Montserrat Light"/>
                  <a:sym typeface="Montserrat Light"/>
                </a:rPr>
                <a:t>.</a:t>
              </a:r>
            </a:p>
            <a:p>
              <a:pPr marL="0" lvl="0" indent="0" algn="l" rtl="0">
                <a:lnSpc>
                  <a:spcPct val="115000"/>
                </a:lnSpc>
                <a:spcBef>
                  <a:spcPts val="0"/>
                </a:spcBef>
                <a:spcAft>
                  <a:spcPts val="0"/>
                </a:spcAft>
                <a:buNone/>
              </a:pPr>
              <a:endParaRPr lang="en" sz="1000" dirty="0">
                <a:solidFill>
                  <a:srgbClr val="434343"/>
                </a:solidFill>
                <a:latin typeface="Montserrat Light"/>
                <a:ea typeface="Montserrat Light"/>
                <a:cs typeface="Montserrat Light"/>
                <a:sym typeface="Montserrat Light"/>
              </a:endParaRPr>
            </a:p>
            <a:p>
              <a:pPr marL="171450" lvl="0" indent="-171450" algn="just" rtl="0">
                <a:lnSpc>
                  <a:spcPct val="115000"/>
                </a:lnSpc>
                <a:spcBef>
                  <a:spcPts val="0"/>
                </a:spcBef>
                <a:spcAft>
                  <a:spcPts val="0"/>
                </a:spcAft>
                <a:buFont typeface="Wingdings" panose="05000000000000000000" pitchFamily="2" charset="2"/>
                <a:buChar char="q"/>
              </a:pPr>
              <a:r>
                <a:rPr lang="es-ES" sz="1000" dirty="0">
                  <a:solidFill>
                    <a:srgbClr val="434343"/>
                  </a:solidFill>
                  <a:latin typeface="Montserrat Light"/>
                  <a:ea typeface="Montserrat Light"/>
                  <a:cs typeface="Montserrat Light"/>
                  <a:sym typeface="Montserrat Light"/>
                </a:rPr>
                <a:t>Si el archivo es de la familia de los XML, usaremos el filtro de </a:t>
              </a:r>
              <a:r>
                <a:rPr lang="es-ES" sz="1000" b="1" dirty="0">
                  <a:solidFill>
                    <a:srgbClr val="434343"/>
                  </a:solidFill>
                  <a:latin typeface="Montserrat Light"/>
                  <a:ea typeface="Montserrat Light"/>
                  <a:cs typeface="Montserrat Light"/>
                  <a:sym typeface="Montserrat Light"/>
                </a:rPr>
                <a:t>XML</a:t>
              </a:r>
              <a:r>
                <a:rPr lang="es-ES" sz="1000" dirty="0">
                  <a:solidFill>
                    <a:srgbClr val="434343"/>
                  </a:solidFill>
                  <a:latin typeface="Montserrat Light"/>
                  <a:ea typeface="Montserrat Light"/>
                  <a:cs typeface="Montserrat Light"/>
                  <a:sym typeface="Montserrat Light"/>
                </a:rPr>
                <a:t> como base para el nuevo filtro.</a:t>
              </a:r>
            </a:p>
            <a:p>
              <a:pPr marL="171450" lvl="0" indent="-171450" algn="just" rtl="0">
                <a:lnSpc>
                  <a:spcPct val="115000"/>
                </a:lnSpc>
                <a:spcBef>
                  <a:spcPts val="0"/>
                </a:spcBef>
                <a:spcAft>
                  <a:spcPts val="0"/>
                </a:spcAft>
                <a:buFont typeface="Wingdings" panose="05000000000000000000" pitchFamily="2" charset="2"/>
                <a:buChar char="q"/>
              </a:pPr>
              <a:r>
                <a:rPr lang="es-ES" sz="1000" dirty="0">
                  <a:solidFill>
                    <a:srgbClr val="434343"/>
                  </a:solidFill>
                  <a:latin typeface="Montserrat Light"/>
                  <a:ea typeface="Montserrat Light"/>
                  <a:cs typeface="Montserrat Light"/>
                  <a:sym typeface="Montserrat Light"/>
                </a:rPr>
                <a:t>Si el archivo es de texto delimitado, usaremos como base el filtro de </a:t>
              </a:r>
              <a:r>
                <a:rPr lang="es-ES" sz="1000" b="1" dirty="0">
                  <a:solidFill>
                    <a:srgbClr val="434343"/>
                  </a:solidFill>
                  <a:latin typeface="Montserrat Light"/>
                  <a:ea typeface="Montserrat Light"/>
                  <a:cs typeface="Montserrat Light"/>
                  <a:sym typeface="Montserrat Light"/>
                </a:rPr>
                <a:t>texto delimitado por expresiones regulares</a:t>
              </a:r>
              <a:r>
                <a:rPr lang="es-ES" sz="1000" dirty="0">
                  <a:solidFill>
                    <a:srgbClr val="434343"/>
                  </a:solidFill>
                  <a:latin typeface="Montserrat Light"/>
                  <a:ea typeface="Montserrat Light"/>
                  <a:cs typeface="Montserrat Light"/>
                  <a:sym typeface="Montserrat Light"/>
                </a:rPr>
                <a:t> de Studio.</a:t>
              </a:r>
              <a:endParaRPr sz="1000" dirty="0">
                <a:solidFill>
                  <a:srgbClr val="434343"/>
                </a:solidFill>
                <a:latin typeface="Montserrat Light"/>
                <a:ea typeface="Montserrat Light"/>
                <a:cs typeface="Montserrat Light"/>
                <a:sym typeface="Montserrat Light"/>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17"/>
          <p:cNvSpPr txBox="1">
            <a:spLocks noGrp="1"/>
          </p:cNvSpPr>
          <p:nvPr>
            <p:ph type="ctrTitle"/>
          </p:nvPr>
        </p:nvSpPr>
        <p:spPr>
          <a:xfrm>
            <a:off x="685800" y="1659550"/>
            <a:ext cx="5569003"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Esto es todo de momento</a:t>
            </a:r>
            <a:r>
              <a:rPr lang="es-ES" b="1" dirty="0"/>
              <a:t>…</a:t>
            </a:r>
            <a:endParaRPr dirty="0"/>
          </a:p>
        </p:txBody>
      </p:sp>
    </p:spTree>
    <p:extLst>
      <p:ext uri="{BB962C8B-B14F-4D97-AF65-F5344CB8AC3E}">
        <p14:creationId xmlns:p14="http://schemas.microsoft.com/office/powerpoint/2010/main" val="2409488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52"/>
        <p:cNvGrpSpPr/>
        <p:nvPr/>
      </p:nvGrpSpPr>
      <p:grpSpPr>
        <a:xfrm>
          <a:off x="0" y="0"/>
          <a:ext cx="0" cy="0"/>
          <a:chOff x="0" y="0"/>
          <a:chExt cx="0" cy="0"/>
        </a:xfrm>
      </p:grpSpPr>
      <p:sp>
        <p:nvSpPr>
          <p:cNvPr id="853" name="Google Shape;853;p37"/>
          <p:cNvSpPr txBox="1">
            <a:spLocks noGrp="1"/>
          </p:cNvSpPr>
          <p:nvPr>
            <p:ph type="title"/>
          </p:nvPr>
        </p:nvSpPr>
        <p:spPr>
          <a:xfrm>
            <a:off x="1320025" y="866525"/>
            <a:ext cx="6455700" cy="668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ES" dirty="0"/>
              <a:t>Recursos de interés</a:t>
            </a:r>
            <a:endParaRPr dirty="0"/>
          </a:p>
        </p:txBody>
      </p:sp>
      <p:sp>
        <p:nvSpPr>
          <p:cNvPr id="854" name="Google Shape;854;p37"/>
          <p:cNvSpPr txBox="1">
            <a:spLocks noGrp="1"/>
          </p:cNvSpPr>
          <p:nvPr>
            <p:ph type="body" idx="1"/>
          </p:nvPr>
        </p:nvSpPr>
        <p:spPr>
          <a:xfrm>
            <a:off x="1320025" y="1448814"/>
            <a:ext cx="7725299" cy="3035508"/>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ES" sz="2400" dirty="0"/>
              <a:t>Podéis consultar los siguientes enlaces</a:t>
            </a:r>
            <a:r>
              <a:rPr lang="en" sz="2400" dirty="0"/>
              <a:t>:</a:t>
            </a:r>
            <a:endParaRPr sz="2400" dirty="0"/>
          </a:p>
          <a:p>
            <a:pPr marL="457200" lvl="0" indent="-381000" algn="l" rtl="0">
              <a:lnSpc>
                <a:spcPct val="115000"/>
              </a:lnSpc>
              <a:spcBef>
                <a:spcPts val="600"/>
              </a:spcBef>
              <a:spcAft>
                <a:spcPts val="0"/>
              </a:spcAft>
              <a:buSzPts val="2400"/>
              <a:buChar char="◂"/>
            </a:pPr>
            <a:r>
              <a:rPr lang="es-ES" sz="1600" i="1" dirty="0">
                <a:hlinkClick r:id="rId3"/>
              </a:rPr>
              <a:t>Regular </a:t>
            </a:r>
            <a:r>
              <a:rPr lang="es-ES" sz="1600" i="1" dirty="0" err="1">
                <a:hlinkClick r:id="rId3"/>
              </a:rPr>
              <a:t>expressions</a:t>
            </a:r>
            <a:r>
              <a:rPr lang="es-ES" sz="1600" i="1" dirty="0">
                <a:hlinkClick r:id="rId3"/>
              </a:rPr>
              <a:t> </a:t>
            </a:r>
            <a:r>
              <a:rPr lang="es-ES" sz="1600" i="1" dirty="0" err="1">
                <a:hlinkClick r:id="rId3"/>
              </a:rPr>
              <a:t>for</a:t>
            </a:r>
            <a:r>
              <a:rPr lang="es-ES" sz="1600" i="1" dirty="0">
                <a:hlinkClick r:id="rId3"/>
              </a:rPr>
              <a:t> </a:t>
            </a:r>
            <a:r>
              <a:rPr lang="es-ES" sz="1600" i="1" dirty="0" err="1">
                <a:hlinkClick r:id="rId3"/>
              </a:rPr>
              <a:t>translators</a:t>
            </a:r>
            <a:r>
              <a:rPr lang="es-ES" sz="1600" dirty="0"/>
              <a:t>. Varias entradas del blog de</a:t>
            </a:r>
            <a:br>
              <a:rPr lang="es-ES" sz="1600" dirty="0"/>
            </a:br>
            <a:r>
              <a:rPr lang="es-ES" sz="1600" dirty="0"/>
              <a:t>Nora Díaz.</a:t>
            </a:r>
          </a:p>
          <a:p>
            <a:pPr marL="457200" lvl="0" indent="-381000" algn="l" rtl="0">
              <a:lnSpc>
                <a:spcPct val="115000"/>
              </a:lnSpc>
              <a:spcBef>
                <a:spcPts val="600"/>
              </a:spcBef>
              <a:spcAft>
                <a:spcPts val="0"/>
              </a:spcAft>
              <a:buSzPts val="2400"/>
              <a:buChar char="◂"/>
            </a:pPr>
            <a:r>
              <a:rPr lang="es-ES" sz="1600" i="1" dirty="0">
                <a:hlinkClick r:id="rId4"/>
              </a:rPr>
              <a:t>Multifarious</a:t>
            </a:r>
            <a:r>
              <a:rPr lang="es-ES" sz="1600" i="1" dirty="0"/>
              <a:t>. Blog de Paul </a:t>
            </a:r>
            <a:r>
              <a:rPr lang="es-ES" sz="1600" i="1" dirty="0" err="1"/>
              <a:t>Filkin</a:t>
            </a:r>
            <a:r>
              <a:rPr lang="es-ES" sz="1600" i="1" dirty="0"/>
              <a:t> con varias entradas dedicadas a regex y a la creación de filtros en Trados Studio.</a:t>
            </a:r>
            <a:endParaRPr lang="en" sz="1600" i="1" dirty="0"/>
          </a:p>
          <a:p>
            <a:pPr marL="457200" lvl="0" indent="-381000" algn="l" rtl="0">
              <a:lnSpc>
                <a:spcPct val="115000"/>
              </a:lnSpc>
              <a:spcBef>
                <a:spcPts val="600"/>
              </a:spcBef>
              <a:spcAft>
                <a:spcPts val="0"/>
              </a:spcAft>
              <a:buSzPts val="2400"/>
              <a:buChar char="◂"/>
            </a:pPr>
            <a:r>
              <a:rPr lang="en-US" sz="1600" i="1" dirty="0">
                <a:solidFill>
                  <a:schemeClr val="tx1"/>
                </a:solidFill>
                <a:hlinkClick r:id="rId5"/>
              </a:rPr>
              <a:t>Listado de expresiones regulares</a:t>
            </a:r>
            <a:r>
              <a:rPr lang="en-US" sz="1600" i="1" dirty="0">
                <a:solidFill>
                  <a:schemeClr val="tx1"/>
                </a:solidFill>
              </a:rPr>
              <a:t>.</a:t>
            </a:r>
          </a:p>
          <a:p>
            <a:pPr marL="457200" lvl="0" indent="-381000" algn="l" rtl="0">
              <a:lnSpc>
                <a:spcPct val="115000"/>
              </a:lnSpc>
              <a:spcBef>
                <a:spcPts val="600"/>
              </a:spcBef>
              <a:spcAft>
                <a:spcPts val="0"/>
              </a:spcAft>
              <a:buSzPts val="2400"/>
              <a:buChar char="◂"/>
            </a:pPr>
            <a:r>
              <a:rPr lang="en-US" sz="1600" dirty="0">
                <a:solidFill>
                  <a:schemeClr val="tx1"/>
                </a:solidFill>
                <a:hlinkClick r:id="rId6"/>
              </a:rPr>
              <a:t>Regex Hero</a:t>
            </a:r>
            <a:r>
              <a:rPr lang="en-US" sz="1600" dirty="0">
                <a:solidFill>
                  <a:schemeClr val="tx1"/>
                </a:solidFill>
              </a:rPr>
              <a:t>. Un </a:t>
            </a:r>
            <a:r>
              <a:rPr lang="en-US" sz="1600" dirty="0" err="1">
                <a:solidFill>
                  <a:schemeClr val="tx1"/>
                </a:solidFill>
              </a:rPr>
              <a:t>programa</a:t>
            </a:r>
            <a:r>
              <a:rPr lang="en-US" sz="1600" dirty="0">
                <a:solidFill>
                  <a:schemeClr val="tx1"/>
                </a:solidFill>
              </a:rPr>
              <a:t> </a:t>
            </a:r>
            <a:r>
              <a:rPr lang="en-US" sz="1600" dirty="0" err="1">
                <a:solidFill>
                  <a:schemeClr val="tx1"/>
                </a:solidFill>
              </a:rPr>
              <a:t>muy</a:t>
            </a:r>
            <a:r>
              <a:rPr lang="en-US" sz="1600" dirty="0">
                <a:solidFill>
                  <a:schemeClr val="tx1"/>
                </a:solidFill>
              </a:rPr>
              <a:t> </a:t>
            </a:r>
            <a:r>
              <a:rPr lang="en-US" sz="1600" dirty="0" err="1">
                <a:solidFill>
                  <a:schemeClr val="tx1"/>
                </a:solidFill>
              </a:rPr>
              <a:t>útil</a:t>
            </a:r>
            <a:r>
              <a:rPr lang="en-US" sz="1600" dirty="0">
                <a:solidFill>
                  <a:schemeClr val="tx1"/>
                </a:solidFill>
              </a:rPr>
              <a:t> para </a:t>
            </a:r>
            <a:r>
              <a:rPr lang="en-US" sz="1600" dirty="0" err="1">
                <a:solidFill>
                  <a:schemeClr val="tx1"/>
                </a:solidFill>
              </a:rPr>
              <a:t>probar</a:t>
            </a:r>
            <a:r>
              <a:rPr lang="en-US" sz="1600" dirty="0">
                <a:solidFill>
                  <a:schemeClr val="tx1"/>
                </a:solidFill>
              </a:rPr>
              <a:t> </a:t>
            </a:r>
            <a:r>
              <a:rPr lang="en-US" sz="1600" dirty="0" err="1">
                <a:solidFill>
                  <a:schemeClr val="tx1"/>
                </a:solidFill>
              </a:rPr>
              <a:t>nuestras</a:t>
            </a:r>
            <a:r>
              <a:rPr lang="en-US" sz="1600" dirty="0">
                <a:solidFill>
                  <a:schemeClr val="tx1"/>
                </a:solidFill>
              </a:rPr>
              <a:t> regex.</a:t>
            </a:r>
          </a:p>
          <a:p>
            <a:pPr marL="457200" lvl="0" indent="-381000" algn="l" rtl="0">
              <a:lnSpc>
                <a:spcPct val="115000"/>
              </a:lnSpc>
              <a:spcBef>
                <a:spcPts val="600"/>
              </a:spcBef>
              <a:spcAft>
                <a:spcPts val="0"/>
              </a:spcAft>
              <a:buSzPts val="2400"/>
              <a:buChar char="◂"/>
            </a:pPr>
            <a:r>
              <a:rPr lang="en-US" sz="1600" dirty="0">
                <a:solidFill>
                  <a:schemeClr val="tx1"/>
                </a:solidFill>
                <a:hlinkClick r:id="rId7"/>
              </a:rPr>
              <a:t>Regex Tester</a:t>
            </a:r>
            <a:r>
              <a:rPr lang="en-US" sz="1600" dirty="0">
                <a:solidFill>
                  <a:schemeClr val="tx1"/>
                </a:solidFill>
              </a:rPr>
              <a:t>. Un </a:t>
            </a:r>
            <a:r>
              <a:rPr lang="en-US" sz="1600" dirty="0" err="1">
                <a:solidFill>
                  <a:schemeClr val="tx1"/>
                </a:solidFill>
              </a:rPr>
              <a:t>sitio</a:t>
            </a:r>
            <a:r>
              <a:rPr lang="en-US" sz="1600" dirty="0">
                <a:solidFill>
                  <a:schemeClr val="tx1"/>
                </a:solidFill>
              </a:rPr>
              <a:t> web </a:t>
            </a:r>
            <a:r>
              <a:rPr lang="en-US" sz="1600" dirty="0" err="1">
                <a:solidFill>
                  <a:schemeClr val="tx1"/>
                </a:solidFill>
              </a:rPr>
              <a:t>donde</a:t>
            </a:r>
            <a:r>
              <a:rPr lang="en-US" sz="1600" dirty="0">
                <a:solidFill>
                  <a:schemeClr val="tx1"/>
                </a:solidFill>
              </a:rPr>
              <a:t> </a:t>
            </a:r>
            <a:r>
              <a:rPr lang="en-US" sz="1600" dirty="0" err="1">
                <a:solidFill>
                  <a:schemeClr val="tx1"/>
                </a:solidFill>
              </a:rPr>
              <a:t>podemos</a:t>
            </a:r>
            <a:r>
              <a:rPr lang="en-US" sz="1600" dirty="0">
                <a:solidFill>
                  <a:schemeClr val="tx1"/>
                </a:solidFill>
              </a:rPr>
              <a:t> </a:t>
            </a:r>
            <a:r>
              <a:rPr lang="en-US" sz="1600" dirty="0" err="1">
                <a:solidFill>
                  <a:schemeClr val="tx1"/>
                </a:solidFill>
              </a:rPr>
              <a:t>probar</a:t>
            </a:r>
            <a:r>
              <a:rPr lang="en-US" sz="1600" dirty="0">
                <a:solidFill>
                  <a:schemeClr val="tx1"/>
                </a:solidFill>
              </a:rPr>
              <a:t> </a:t>
            </a:r>
            <a:r>
              <a:rPr lang="en-US" sz="1600" dirty="0" err="1">
                <a:solidFill>
                  <a:schemeClr val="tx1"/>
                </a:solidFill>
              </a:rPr>
              <a:t>nuestras</a:t>
            </a:r>
            <a:r>
              <a:rPr lang="en-US" sz="1600" dirty="0">
                <a:solidFill>
                  <a:schemeClr val="tx1"/>
                </a:solidFill>
              </a:rPr>
              <a:t> regex.</a:t>
            </a:r>
            <a:endParaRPr sz="1600" dirty="0">
              <a:solidFill>
                <a:schemeClr val="tx1"/>
              </a:solidFill>
            </a:endParaRPr>
          </a:p>
        </p:txBody>
      </p:sp>
      <p:sp>
        <p:nvSpPr>
          <p:cNvPr id="855" name="Google Shape;855;p3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31</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pic>
        <p:nvPicPr>
          <p:cNvPr id="7" name="Imagen 6">
            <a:extLst>
              <a:ext uri="{FF2B5EF4-FFF2-40B4-BE49-F238E27FC236}">
                <a16:creationId xmlns:a16="http://schemas.microsoft.com/office/drawing/2014/main" id="{4213C307-BA93-4CA0-9E38-A380B554AD50}"/>
              </a:ext>
            </a:extLst>
          </p:cNvPr>
          <p:cNvPicPr/>
          <p:nvPr/>
        </p:nvPicPr>
        <p:blipFill>
          <a:blip r:embed="rId3"/>
          <a:stretch>
            <a:fillRect/>
          </a:stretch>
        </p:blipFill>
        <p:spPr>
          <a:xfrm>
            <a:off x="3863625" y="1461135"/>
            <a:ext cx="4784784" cy="1110615"/>
          </a:xfrm>
          <a:prstGeom prst="rect">
            <a:avLst/>
          </a:prstGeom>
        </p:spPr>
      </p:pic>
      <p:pic>
        <p:nvPicPr>
          <p:cNvPr id="6" name="Imagen 5">
            <a:extLst>
              <a:ext uri="{FF2B5EF4-FFF2-40B4-BE49-F238E27FC236}">
                <a16:creationId xmlns:a16="http://schemas.microsoft.com/office/drawing/2014/main" id="{F36350C0-5410-400A-BD46-3DEDBF108034}"/>
              </a:ext>
            </a:extLst>
          </p:cNvPr>
          <p:cNvPicPr/>
          <p:nvPr/>
        </p:nvPicPr>
        <p:blipFill>
          <a:blip r:embed="rId4"/>
          <a:stretch>
            <a:fillRect/>
          </a:stretch>
        </p:blipFill>
        <p:spPr>
          <a:xfrm>
            <a:off x="3863625" y="620134"/>
            <a:ext cx="4784784" cy="489710"/>
          </a:xfrm>
          <a:prstGeom prst="rect">
            <a:avLst/>
          </a:prstGeom>
        </p:spPr>
      </p:pic>
      <p:sp>
        <p:nvSpPr>
          <p:cNvPr id="837" name="Google Shape;837;p35"/>
          <p:cNvSpPr/>
          <p:nvPr/>
        </p:nvSpPr>
        <p:spPr>
          <a:xfrm>
            <a:off x="3863625" y="424701"/>
            <a:ext cx="4973248" cy="3686609"/>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w="9525" cap="flat" cmpd="sng">
            <a:solidFill>
              <a:srgbClr val="FFA4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5"/>
          <p:cNvSpPr/>
          <p:nvPr/>
        </p:nvSpPr>
        <p:spPr>
          <a:xfrm>
            <a:off x="4061442" y="620134"/>
            <a:ext cx="4331700" cy="2766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999999"/>
              </a:solidFill>
              <a:latin typeface="Montserrat Light"/>
              <a:ea typeface="Montserrat Light"/>
              <a:cs typeface="Montserrat Light"/>
              <a:sym typeface="Montserrat Light"/>
            </a:endParaRPr>
          </a:p>
        </p:txBody>
      </p:sp>
      <p:sp>
        <p:nvSpPr>
          <p:cNvPr id="839" name="Google Shape;839;p3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rgbClr val="FFFFFF"/>
                </a:solidFill>
              </a:rPr>
              <a:t>4</a:t>
            </a:fld>
            <a:endParaRPr>
              <a:solidFill>
                <a:srgbClr val="FFFFFF"/>
              </a:solidFill>
            </a:endParaRPr>
          </a:p>
        </p:txBody>
      </p:sp>
      <p:sp>
        <p:nvSpPr>
          <p:cNvPr id="840" name="Google Shape;840;p35"/>
          <p:cNvSpPr txBox="1">
            <a:spLocks noGrp="1"/>
          </p:cNvSpPr>
          <p:nvPr>
            <p:ph type="body" idx="4294967295"/>
          </p:nvPr>
        </p:nvSpPr>
        <p:spPr>
          <a:xfrm>
            <a:off x="897550" y="424774"/>
            <a:ext cx="2768366" cy="3888959"/>
          </a:xfrm>
          <a:prstGeom prst="rect">
            <a:avLst/>
          </a:prstGeom>
        </p:spPr>
        <p:txBody>
          <a:bodyPr spcFirstLastPara="1" wrap="square" lIns="91425" tIns="91425" rIns="91425" bIns="91425" anchor="ctr" anchorCtr="0">
            <a:noAutofit/>
          </a:bodyPr>
          <a:lstStyle/>
          <a:p>
            <a:pPr marL="0" lvl="0" indent="0" algn="l" rtl="0">
              <a:spcBef>
                <a:spcPts val="600"/>
              </a:spcBef>
              <a:spcAft>
                <a:spcPts val="0"/>
              </a:spcAft>
              <a:buNone/>
            </a:pPr>
            <a:r>
              <a:rPr lang="es-ES" sz="1800" b="1" dirty="0">
                <a:latin typeface="Montserrat"/>
                <a:ea typeface="Montserrat"/>
                <a:cs typeface="Montserrat"/>
                <a:sym typeface="Montserrat"/>
              </a:rPr>
              <a:t>Familia de los XML</a:t>
            </a:r>
            <a:endParaRPr sz="1800" b="1" dirty="0">
              <a:latin typeface="Montserrat"/>
              <a:ea typeface="Montserrat"/>
              <a:cs typeface="Montserrat"/>
              <a:sym typeface="Montserrat"/>
            </a:endParaRPr>
          </a:p>
          <a:p>
            <a:pPr marL="285750" lvl="0" indent="-285750">
              <a:buFont typeface="Wingdings" panose="05000000000000000000" pitchFamily="2" charset="2"/>
              <a:buChar char="q"/>
            </a:pPr>
            <a:r>
              <a:rPr lang="es-ES" sz="1600" dirty="0"/>
              <a:t>Constan de una declaración donde se muestra que usan un lenguaje XML.</a:t>
            </a:r>
          </a:p>
          <a:p>
            <a:pPr marL="285750" lvl="0" indent="-285750">
              <a:buFont typeface="Wingdings" panose="05000000000000000000" pitchFamily="2" charset="2"/>
              <a:buChar char="q"/>
            </a:pPr>
            <a:r>
              <a:rPr lang="es-ES" sz="1600" dirty="0"/>
              <a:t>Cuentan con una estructura jerárquica</a:t>
            </a:r>
            <a:br>
              <a:rPr lang="es-ES" sz="1600" dirty="0"/>
            </a:br>
            <a:r>
              <a:rPr lang="es-ES" sz="1600" dirty="0"/>
              <a:t>y una clasificación mediante etiquetas que delimita el contenido.</a:t>
            </a:r>
            <a:endParaRPr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19"/>
          <p:cNvSpPr txBox="1">
            <a:spLocks noGrp="1"/>
          </p:cNvSpPr>
          <p:nvPr>
            <p:ph type="title"/>
          </p:nvPr>
        </p:nvSpPr>
        <p:spPr>
          <a:xfrm>
            <a:off x="1320024" y="866525"/>
            <a:ext cx="8650969" cy="619375"/>
          </a:xfrm>
          <a:prstGeom prst="rect">
            <a:avLst/>
          </a:prstGeom>
        </p:spPr>
        <p:txBody>
          <a:bodyPr spcFirstLastPara="1" wrap="square" lIns="91425" tIns="91425" rIns="91425" bIns="91425" anchor="b" anchorCtr="0">
            <a:noAutofit/>
          </a:bodyPr>
          <a:lstStyle/>
          <a:p>
            <a:pPr lvl="0"/>
            <a:r>
              <a:rPr lang="es-ES" dirty="0"/>
              <a:t>Creación de filtros en Trados Studio</a:t>
            </a:r>
            <a:endParaRPr dirty="0"/>
          </a:p>
        </p:txBody>
      </p:sp>
      <p:sp>
        <p:nvSpPr>
          <p:cNvPr id="662" name="Google Shape;662;p19"/>
          <p:cNvSpPr txBox="1">
            <a:spLocks noGrp="1"/>
          </p:cNvSpPr>
          <p:nvPr>
            <p:ph type="body" idx="1"/>
          </p:nvPr>
        </p:nvSpPr>
        <p:spPr>
          <a:xfrm>
            <a:off x="1320025" y="1613274"/>
            <a:ext cx="7555034" cy="2595655"/>
          </a:xfrm>
          <a:prstGeom prst="rect">
            <a:avLst/>
          </a:prstGeom>
        </p:spPr>
        <p:txBody>
          <a:bodyPr spcFirstLastPara="1" wrap="square" lIns="91425" tIns="91425" rIns="91425" bIns="91425" anchor="t" anchorCtr="0">
            <a:noAutofit/>
          </a:bodyPr>
          <a:lstStyle/>
          <a:p>
            <a:pPr lvl="0"/>
            <a:r>
              <a:rPr lang="es-ES" dirty="0"/>
              <a:t>Identificación del tipo de archivo.</a:t>
            </a:r>
          </a:p>
          <a:p>
            <a:pPr lvl="0"/>
            <a:r>
              <a:rPr lang="es-ES" dirty="0"/>
              <a:t>Identificación de los patrones de apertura y cierre.</a:t>
            </a:r>
          </a:p>
          <a:p>
            <a:r>
              <a:rPr lang="es-ES" dirty="0"/>
              <a:t>Creación del filtro base.</a:t>
            </a:r>
          </a:p>
          <a:p>
            <a:pPr lvl="0"/>
            <a:r>
              <a:rPr lang="es-ES" dirty="0"/>
              <a:t>Bloqueo de etiquetas y variables.</a:t>
            </a:r>
          </a:p>
          <a:p>
            <a:pPr lvl="0"/>
            <a:r>
              <a:rPr lang="es-ES" dirty="0"/>
              <a:t>Pseudotraducción.</a:t>
            </a:r>
          </a:p>
          <a:p>
            <a:r>
              <a:rPr lang="es-ES" dirty="0"/>
              <a:t>¿Cómo guardar el filtro para usarlo en el futuro?</a:t>
            </a:r>
          </a:p>
        </p:txBody>
      </p:sp>
      <p:sp>
        <p:nvSpPr>
          <p:cNvPr id="663" name="Google Shape;663;p1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spTree>
    <p:extLst>
      <p:ext uri="{BB962C8B-B14F-4D97-AF65-F5344CB8AC3E}">
        <p14:creationId xmlns:p14="http://schemas.microsoft.com/office/powerpoint/2010/main" val="1739271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17"/>
          <p:cNvSpPr txBox="1">
            <a:spLocks noGrp="1"/>
          </p:cNvSpPr>
          <p:nvPr>
            <p:ph type="ctrTitle"/>
          </p:nvPr>
        </p:nvSpPr>
        <p:spPr>
          <a:xfrm>
            <a:off x="685800" y="1659550"/>
            <a:ext cx="42525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rgbClr val="FFA400"/>
                </a:solidFill>
              </a:rPr>
              <a:t>1.</a:t>
            </a:r>
            <a:endParaRPr dirty="0">
              <a:solidFill>
                <a:srgbClr val="FFA400"/>
              </a:solidFill>
            </a:endParaRPr>
          </a:p>
          <a:p>
            <a:pPr marL="0" lvl="0" indent="0" algn="l" rtl="0">
              <a:spcBef>
                <a:spcPts val="0"/>
              </a:spcBef>
              <a:spcAft>
                <a:spcPts val="0"/>
              </a:spcAft>
              <a:buNone/>
            </a:pPr>
            <a:r>
              <a:rPr lang="en" dirty="0"/>
              <a:t>¡Manos a la obra!</a:t>
            </a:r>
            <a:endParaRPr dirty="0"/>
          </a:p>
        </p:txBody>
      </p:sp>
      <p:sp>
        <p:nvSpPr>
          <p:cNvPr id="650" name="Google Shape;650;p17"/>
          <p:cNvSpPr txBox="1">
            <a:spLocks noGrp="1"/>
          </p:cNvSpPr>
          <p:nvPr>
            <p:ph type="subTitle" idx="1"/>
          </p:nvPr>
        </p:nvSpPr>
        <p:spPr>
          <a:xfrm>
            <a:off x="685800" y="2687652"/>
            <a:ext cx="4252500" cy="7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Vamos a crear el filtro</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21"/>
          <p:cNvSpPr txBox="1">
            <a:spLocks noGrp="1"/>
          </p:cNvSpPr>
          <p:nvPr>
            <p:ph type="body" idx="1"/>
          </p:nvPr>
        </p:nvSpPr>
        <p:spPr>
          <a:xfrm>
            <a:off x="1289288" y="599444"/>
            <a:ext cx="7621552" cy="3944612"/>
          </a:xfrm>
          <a:prstGeom prst="rect">
            <a:avLst/>
          </a:prstGeom>
        </p:spPr>
        <p:txBody>
          <a:bodyPr spcFirstLastPara="1" wrap="square" lIns="91425" tIns="91425" rIns="91425" bIns="91425" anchor="t" anchorCtr="0">
            <a:noAutofit/>
          </a:bodyPr>
          <a:lstStyle/>
          <a:p>
            <a:pPr marL="0" lvl="0" indent="0">
              <a:buNone/>
            </a:pPr>
            <a:r>
              <a:rPr lang="es-ES" sz="2000" b="1" dirty="0">
                <a:solidFill>
                  <a:srgbClr val="222222"/>
                </a:solidFill>
                <a:latin typeface="Montserrat"/>
                <a:sym typeface="Montserrat"/>
              </a:rPr>
              <a:t>Identificación del tipo de archivo</a:t>
            </a:r>
          </a:p>
          <a:p>
            <a:pPr marL="0" lvl="0" indent="0" algn="l" rtl="0">
              <a:spcBef>
                <a:spcPts val="600"/>
              </a:spcBef>
              <a:spcAft>
                <a:spcPts val="0"/>
              </a:spcAft>
              <a:buNone/>
            </a:pPr>
            <a:endParaRPr lang="es-ES" sz="2000" b="1" dirty="0">
              <a:solidFill>
                <a:srgbClr val="222222"/>
              </a:solidFill>
              <a:latin typeface="Montserrat"/>
              <a:sym typeface="Montserrat"/>
            </a:endParaRPr>
          </a:p>
          <a:p>
            <a:pPr marL="0" lvl="0" indent="0" algn="l" rtl="0">
              <a:spcBef>
                <a:spcPts val="600"/>
              </a:spcBef>
              <a:spcAft>
                <a:spcPts val="0"/>
              </a:spcAft>
              <a:buNone/>
            </a:pPr>
            <a:endParaRPr lang="es-ES" sz="2000" b="1" dirty="0">
              <a:solidFill>
                <a:srgbClr val="222222"/>
              </a:solidFill>
              <a:latin typeface="Montserrat"/>
              <a:sym typeface="Montserrat"/>
            </a:endParaRPr>
          </a:p>
          <a:p>
            <a:pPr marL="0" lvl="0" indent="0" algn="l" rtl="0">
              <a:spcBef>
                <a:spcPts val="600"/>
              </a:spcBef>
              <a:spcAft>
                <a:spcPts val="0"/>
              </a:spcAft>
              <a:buNone/>
            </a:pPr>
            <a:endParaRPr lang="es-ES" sz="2000" b="1" dirty="0">
              <a:solidFill>
                <a:srgbClr val="222222"/>
              </a:solidFill>
              <a:latin typeface="Montserrat"/>
              <a:sym typeface="Montserrat"/>
            </a:endParaRPr>
          </a:p>
          <a:p>
            <a:pPr marL="0" lvl="0" indent="0" algn="l" rtl="0">
              <a:spcBef>
                <a:spcPts val="600"/>
              </a:spcBef>
              <a:spcAft>
                <a:spcPts val="0"/>
              </a:spcAft>
              <a:buNone/>
            </a:pPr>
            <a:endParaRPr lang="es-ES" sz="2000" b="1" dirty="0">
              <a:solidFill>
                <a:srgbClr val="222222"/>
              </a:solidFill>
              <a:latin typeface="Montserrat"/>
              <a:sym typeface="Montserrat"/>
            </a:endParaRPr>
          </a:p>
          <a:p>
            <a:pPr marL="0" lvl="0" indent="0" algn="l" rtl="0">
              <a:spcBef>
                <a:spcPts val="600"/>
              </a:spcBef>
              <a:spcAft>
                <a:spcPts val="0"/>
              </a:spcAft>
              <a:buNone/>
            </a:pPr>
            <a:endParaRPr lang="es-ES" sz="2000" b="1" dirty="0">
              <a:solidFill>
                <a:srgbClr val="222222"/>
              </a:solidFill>
              <a:latin typeface="Montserrat"/>
              <a:sym typeface="Montserrat"/>
            </a:endParaRPr>
          </a:p>
          <a:p>
            <a:pPr marL="0" lvl="0" indent="0" algn="l" rtl="0">
              <a:spcBef>
                <a:spcPts val="600"/>
              </a:spcBef>
              <a:spcAft>
                <a:spcPts val="0"/>
              </a:spcAft>
              <a:buNone/>
            </a:pPr>
            <a:endParaRPr lang="es-ES" sz="1400" dirty="0">
              <a:sym typeface="Montserrat"/>
            </a:endParaRPr>
          </a:p>
          <a:p>
            <a:pPr marL="0" lvl="0" indent="0" algn="just" rtl="0">
              <a:spcBef>
                <a:spcPts val="600"/>
              </a:spcBef>
              <a:spcAft>
                <a:spcPts val="0"/>
              </a:spcAft>
              <a:buNone/>
            </a:pPr>
            <a:r>
              <a:rPr lang="es-ES" sz="2000" dirty="0">
                <a:sym typeface="Montserrat"/>
              </a:rPr>
              <a:t>Vemos la declaración XML en la primera línea y que el contenido está delimitado por una etiqueta de apertura y otra de cierre. Por lo tanto, se trata de un </a:t>
            </a:r>
            <a:r>
              <a:rPr lang="es-ES" sz="2000" b="1" u="sng" dirty="0">
                <a:sym typeface="Montserrat"/>
              </a:rPr>
              <a:t>archivo de la familia de los XML,</a:t>
            </a:r>
            <a:r>
              <a:rPr lang="es-ES" sz="2000" dirty="0">
                <a:sym typeface="Montserrat"/>
              </a:rPr>
              <a:t> concretamente un archivo XLIFF.</a:t>
            </a:r>
            <a:endParaRPr sz="2000" dirty="0">
              <a:sym typeface="Montserrat"/>
            </a:endParaRPr>
          </a:p>
        </p:txBody>
      </p:sp>
      <p:sp>
        <p:nvSpPr>
          <p:cNvPr id="691" name="Google Shape;691;p2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pic>
        <p:nvPicPr>
          <p:cNvPr id="4" name="Imagen 3">
            <a:extLst>
              <a:ext uri="{FF2B5EF4-FFF2-40B4-BE49-F238E27FC236}">
                <a16:creationId xmlns:a16="http://schemas.microsoft.com/office/drawing/2014/main" id="{71F863A9-370F-F37A-8816-2A75AF0A0F7D}"/>
              </a:ext>
            </a:extLst>
          </p:cNvPr>
          <p:cNvPicPr>
            <a:picLocks noChangeAspect="1"/>
          </p:cNvPicPr>
          <p:nvPr/>
        </p:nvPicPr>
        <p:blipFill>
          <a:blip r:embed="rId3"/>
          <a:stretch>
            <a:fillRect/>
          </a:stretch>
        </p:blipFill>
        <p:spPr>
          <a:xfrm>
            <a:off x="1916264" y="1070700"/>
            <a:ext cx="6217920" cy="2222193"/>
          </a:xfrm>
          <a:prstGeom prst="rect">
            <a:avLst/>
          </a:prstGeom>
        </p:spPr>
      </p:pic>
    </p:spTree>
    <p:extLst>
      <p:ext uri="{BB962C8B-B14F-4D97-AF65-F5344CB8AC3E}">
        <p14:creationId xmlns:p14="http://schemas.microsoft.com/office/powerpoint/2010/main" val="2140776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21"/>
          <p:cNvSpPr txBox="1">
            <a:spLocks noGrp="1"/>
          </p:cNvSpPr>
          <p:nvPr>
            <p:ph type="body" idx="1"/>
          </p:nvPr>
        </p:nvSpPr>
        <p:spPr>
          <a:xfrm>
            <a:off x="1320024" y="593314"/>
            <a:ext cx="7621552" cy="3944612"/>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ES" sz="2000" b="1" i="1" dirty="0">
                <a:solidFill>
                  <a:srgbClr val="222222"/>
                </a:solidFill>
                <a:latin typeface="Montserrat"/>
                <a:sym typeface="Montserrat"/>
              </a:rPr>
              <a:t>Pero Trados Studio ya tiene filtro para archivos </a:t>
            </a:r>
            <a:r>
              <a:rPr lang="es-ES" sz="2000" b="1" i="1" dirty="0" err="1">
                <a:solidFill>
                  <a:srgbClr val="222222"/>
                </a:solidFill>
                <a:latin typeface="Montserrat"/>
                <a:sym typeface="Montserrat"/>
              </a:rPr>
              <a:t>XLIFF</a:t>
            </a:r>
            <a:r>
              <a:rPr lang="es-ES" sz="2000" b="1" i="1" dirty="0">
                <a:solidFill>
                  <a:srgbClr val="222222"/>
                </a:solidFill>
                <a:latin typeface="Montserrat"/>
                <a:sym typeface="Montserrat"/>
              </a:rPr>
              <a:t>…</a:t>
            </a:r>
          </a:p>
          <a:p>
            <a:pPr marL="0" indent="0">
              <a:buNone/>
            </a:pPr>
            <a:endParaRPr lang="es-ES" sz="1000" dirty="0"/>
          </a:p>
          <a:p>
            <a:pPr marL="0" indent="0" algn="just">
              <a:buNone/>
            </a:pPr>
            <a:r>
              <a:rPr lang="es-ES" sz="2000" dirty="0"/>
              <a:t>El problema es que estos </a:t>
            </a:r>
            <a:r>
              <a:rPr lang="es-ES" sz="2000" dirty="0" err="1"/>
              <a:t>XLIFF</a:t>
            </a:r>
            <a:r>
              <a:rPr lang="es-ES" sz="2000" dirty="0"/>
              <a:t> creados por programas como </a:t>
            </a:r>
            <a:r>
              <a:rPr lang="es-ES" sz="2000" dirty="0" err="1"/>
              <a:t>WPML</a:t>
            </a:r>
            <a:r>
              <a:rPr lang="es-ES" sz="2000" dirty="0"/>
              <a:t> no tienen la estructura de un </a:t>
            </a:r>
            <a:r>
              <a:rPr lang="es-ES" sz="2000" dirty="0" err="1"/>
              <a:t>XLIFF</a:t>
            </a:r>
            <a:r>
              <a:rPr lang="es-ES" sz="2000" dirty="0"/>
              <a:t> estándar, donde solo hay etiquetas </a:t>
            </a:r>
            <a:r>
              <a:rPr lang="es-ES" sz="2000" i="1" dirty="0" err="1"/>
              <a:t>source</a:t>
            </a:r>
            <a:r>
              <a:rPr lang="es-ES" sz="2000" i="1" dirty="0"/>
              <a:t> , </a:t>
            </a:r>
            <a:r>
              <a:rPr lang="es-ES" sz="2000" dirty="0"/>
              <a:t>y es la TAO la que crea las etiquetas </a:t>
            </a:r>
            <a:r>
              <a:rPr lang="es-ES" sz="2000" i="1" dirty="0"/>
              <a:t>target</a:t>
            </a:r>
            <a:r>
              <a:rPr lang="es-ES" sz="2000" dirty="0"/>
              <a:t> en el </a:t>
            </a:r>
            <a:r>
              <a:rPr lang="es-ES" sz="2000" dirty="0" err="1"/>
              <a:t>XLIFF</a:t>
            </a:r>
            <a:r>
              <a:rPr lang="es-ES" sz="2000" dirty="0"/>
              <a:t> de destino.</a:t>
            </a:r>
          </a:p>
          <a:p>
            <a:pPr marL="0" indent="0">
              <a:buNone/>
            </a:pPr>
            <a:endParaRPr lang="es-ES" sz="1400" dirty="0"/>
          </a:p>
        </p:txBody>
      </p:sp>
      <p:sp>
        <p:nvSpPr>
          <p:cNvPr id="691" name="Google Shape;691;p2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pic>
        <p:nvPicPr>
          <p:cNvPr id="4" name="Imagen 3">
            <a:extLst>
              <a:ext uri="{FF2B5EF4-FFF2-40B4-BE49-F238E27FC236}">
                <a16:creationId xmlns:a16="http://schemas.microsoft.com/office/drawing/2014/main" id="{83EBD088-A708-C69B-98E6-23CFC346C0FF}"/>
              </a:ext>
            </a:extLst>
          </p:cNvPr>
          <p:cNvPicPr>
            <a:picLocks noChangeAspect="1"/>
          </p:cNvPicPr>
          <p:nvPr/>
        </p:nvPicPr>
        <p:blipFill>
          <a:blip r:embed="rId3"/>
          <a:stretch>
            <a:fillRect/>
          </a:stretch>
        </p:blipFill>
        <p:spPr>
          <a:xfrm>
            <a:off x="1237943" y="2797782"/>
            <a:ext cx="7318841" cy="1740144"/>
          </a:xfrm>
          <a:prstGeom prst="rect">
            <a:avLst/>
          </a:prstGeom>
        </p:spPr>
      </p:pic>
    </p:spTree>
    <p:extLst>
      <p:ext uri="{BB962C8B-B14F-4D97-AF65-F5344CB8AC3E}">
        <p14:creationId xmlns:p14="http://schemas.microsoft.com/office/powerpoint/2010/main" val="53869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21"/>
          <p:cNvSpPr txBox="1">
            <a:spLocks noGrp="1"/>
          </p:cNvSpPr>
          <p:nvPr>
            <p:ph type="body" idx="1"/>
          </p:nvPr>
        </p:nvSpPr>
        <p:spPr>
          <a:xfrm>
            <a:off x="1320024" y="593314"/>
            <a:ext cx="7621552" cy="3944612"/>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ES" sz="2000" b="1" i="1" dirty="0">
                <a:solidFill>
                  <a:srgbClr val="222222"/>
                </a:solidFill>
                <a:latin typeface="Montserrat"/>
                <a:sym typeface="Montserrat"/>
              </a:rPr>
              <a:t>Pero ese filtro es para archivos XLIFF estándar</a:t>
            </a:r>
          </a:p>
          <a:p>
            <a:pPr marL="0" indent="0">
              <a:buNone/>
            </a:pPr>
            <a:endParaRPr lang="es-ES" sz="1000" dirty="0"/>
          </a:p>
          <a:p>
            <a:pPr marL="0" indent="0" algn="just">
              <a:buNone/>
            </a:pPr>
            <a:r>
              <a:rPr lang="es-ES" sz="2000" dirty="0"/>
              <a:t>Veamos un archivo XLIFF que cumple con el estándar 1.0.</a:t>
            </a:r>
          </a:p>
          <a:p>
            <a:pPr marL="0" indent="0">
              <a:buNone/>
            </a:pPr>
            <a:endParaRPr lang="es-ES" sz="1400" dirty="0"/>
          </a:p>
        </p:txBody>
      </p:sp>
      <p:sp>
        <p:nvSpPr>
          <p:cNvPr id="691" name="Google Shape;691;p2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pic>
        <p:nvPicPr>
          <p:cNvPr id="4" name="Imagen 3">
            <a:extLst>
              <a:ext uri="{FF2B5EF4-FFF2-40B4-BE49-F238E27FC236}">
                <a16:creationId xmlns:a16="http://schemas.microsoft.com/office/drawing/2014/main" id="{FB9A83BA-65EA-FC9D-3A00-B60B8059FDAE}"/>
              </a:ext>
            </a:extLst>
          </p:cNvPr>
          <p:cNvPicPr>
            <a:picLocks noChangeAspect="1"/>
          </p:cNvPicPr>
          <p:nvPr/>
        </p:nvPicPr>
        <p:blipFill>
          <a:blip r:embed="rId3"/>
          <a:stretch>
            <a:fillRect/>
          </a:stretch>
        </p:blipFill>
        <p:spPr>
          <a:xfrm>
            <a:off x="1912288" y="1804325"/>
            <a:ext cx="5542059" cy="3067010"/>
          </a:xfrm>
          <a:prstGeom prst="rect">
            <a:avLst/>
          </a:prstGeom>
        </p:spPr>
      </p:pic>
    </p:spTree>
    <p:extLst>
      <p:ext uri="{BB962C8B-B14F-4D97-AF65-F5344CB8AC3E}">
        <p14:creationId xmlns:p14="http://schemas.microsoft.com/office/powerpoint/2010/main" val="1511966440"/>
      </p:ext>
    </p:extLst>
  </p:cSld>
  <p:clrMapOvr>
    <a:masterClrMapping/>
  </p:clrMapOvr>
</p:sld>
</file>

<file path=ppt/theme/theme1.xml><?xml version="1.0" encoding="utf-8"?>
<a:theme xmlns:a="http://schemas.openxmlformats.org/drawingml/2006/main" name="Wart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2292</TotalTime>
  <Words>1455</Words>
  <Application>Microsoft Office PowerPoint</Application>
  <PresentationFormat>Presentación en pantalla (16:9)</PresentationFormat>
  <Paragraphs>162</Paragraphs>
  <Slides>31</Slides>
  <Notes>31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31</vt:i4>
      </vt:variant>
    </vt:vector>
  </HeadingPairs>
  <TitlesOfParts>
    <vt:vector size="37" baseType="lpstr">
      <vt:lpstr>Montserrat Light</vt:lpstr>
      <vt:lpstr>Montserrat</vt:lpstr>
      <vt:lpstr>Wingdings</vt:lpstr>
      <vt:lpstr>Montserrat ExtraBold</vt:lpstr>
      <vt:lpstr>Arial</vt:lpstr>
      <vt:lpstr>Wart template</vt:lpstr>
      <vt:lpstr>Creación de filtros para archivos XLIFF de WPML en Trados Studio</vt:lpstr>
      <vt:lpstr>¿Qué vamos a ver en esta sesión?</vt:lpstr>
      <vt:lpstr>Creación de filtros</vt:lpstr>
      <vt:lpstr>Presentación de PowerPoint</vt:lpstr>
      <vt:lpstr>Creación de filtros en Trados Studio</vt:lpstr>
      <vt:lpstr>1. ¡Manos a la obra!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Esto es todo de momento…</vt:lpstr>
      <vt:lpstr>Recursos de interés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Expresiones regulares en Trados Studio y memoQ</dc:title>
  <dc:creator>José Manuel Manteca</dc:creator>
  <cp:lastModifiedBy>José Manuel Manteca</cp:lastModifiedBy>
  <cp:revision>333</cp:revision>
  <dcterms:modified xsi:type="dcterms:W3CDTF">2022-11-28T17:03:56Z</dcterms:modified>
</cp:coreProperties>
</file>